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258" r:id="rId3"/>
    <p:sldId id="256" r:id="rId4"/>
    <p:sldId id="259" r:id="rId5"/>
    <p:sldId id="257" r:id="rId6"/>
    <p:sldId id="270" r:id="rId7"/>
    <p:sldId id="269" r:id="rId8"/>
    <p:sldId id="321" r:id="rId9"/>
    <p:sldId id="322" r:id="rId10"/>
    <p:sldId id="323" r:id="rId11"/>
    <p:sldId id="271" r:id="rId12"/>
    <p:sldId id="325" r:id="rId13"/>
    <p:sldId id="326" r:id="rId14"/>
    <p:sldId id="272" r:id="rId15"/>
    <p:sldId id="327" r:id="rId16"/>
    <p:sldId id="273" r:id="rId17"/>
    <p:sldId id="274" r:id="rId18"/>
    <p:sldId id="328" r:id="rId19"/>
    <p:sldId id="329" r:id="rId20"/>
    <p:sldId id="330" r:id="rId21"/>
    <p:sldId id="319" r:id="rId22"/>
    <p:sldId id="276" r:id="rId23"/>
    <p:sldId id="260" r:id="rId24"/>
    <p:sldId id="315" r:id="rId25"/>
    <p:sldId id="277" r:id="rId26"/>
    <p:sldId id="338" r:id="rId27"/>
    <p:sldId id="339" r:id="rId28"/>
    <p:sldId id="278" r:id="rId29"/>
    <p:sldId id="320" r:id="rId30"/>
    <p:sldId id="340" r:id="rId31"/>
    <p:sldId id="341" r:id="rId32"/>
    <p:sldId id="279" r:id="rId33"/>
    <p:sldId id="342" r:id="rId34"/>
    <p:sldId id="343" r:id="rId35"/>
    <p:sldId id="344" r:id="rId36"/>
    <p:sldId id="345" r:id="rId37"/>
    <p:sldId id="280" r:id="rId38"/>
    <p:sldId id="261" r:id="rId39"/>
    <p:sldId id="316" r:id="rId40"/>
    <p:sldId id="281" r:id="rId41"/>
    <p:sldId id="282" r:id="rId42"/>
    <p:sldId id="285" r:id="rId43"/>
    <p:sldId id="283" r:id="rId44"/>
    <p:sldId id="314" r:id="rId45"/>
    <p:sldId id="284" r:id="rId46"/>
    <p:sldId id="263" r:id="rId47"/>
    <p:sldId id="317" r:id="rId48"/>
    <p:sldId id="286" r:id="rId49"/>
    <p:sldId id="288" r:id="rId50"/>
    <p:sldId id="287" r:id="rId51"/>
    <p:sldId id="289" r:id="rId52"/>
    <p:sldId id="290" r:id="rId53"/>
    <p:sldId id="264" r:id="rId54"/>
    <p:sldId id="268" r:id="rId55"/>
    <p:sldId id="291" r:id="rId56"/>
    <p:sldId id="331" r:id="rId57"/>
    <p:sldId id="292" r:id="rId58"/>
    <p:sldId id="293" r:id="rId59"/>
    <p:sldId id="332" r:id="rId60"/>
    <p:sldId id="333" r:id="rId61"/>
    <p:sldId id="334" r:id="rId62"/>
    <p:sldId id="335" r:id="rId63"/>
    <p:sldId id="336" r:id="rId64"/>
    <p:sldId id="294" r:id="rId65"/>
    <p:sldId id="337" r:id="rId66"/>
    <p:sldId id="346" r:id="rId67"/>
    <p:sldId id="265" r:id="rId68"/>
    <p:sldId id="295" r:id="rId69"/>
    <p:sldId id="347" r:id="rId70"/>
    <p:sldId id="348" r:id="rId71"/>
    <p:sldId id="296" r:id="rId72"/>
    <p:sldId id="349" r:id="rId73"/>
    <p:sldId id="297" r:id="rId74"/>
    <p:sldId id="350" r:id="rId75"/>
    <p:sldId id="298" r:id="rId76"/>
    <p:sldId id="351" r:id="rId77"/>
    <p:sldId id="352" r:id="rId78"/>
    <p:sldId id="266" r:id="rId79"/>
    <p:sldId id="299" r:id="rId80"/>
    <p:sldId id="300" r:id="rId81"/>
    <p:sldId id="301" r:id="rId82"/>
    <p:sldId id="302" r:id="rId83"/>
    <p:sldId id="303" r:id="rId84"/>
    <p:sldId id="304" r:id="rId85"/>
    <p:sldId id="267" r:id="rId86"/>
    <p:sldId id="305" r:id="rId87"/>
    <p:sldId id="306" r:id="rId88"/>
    <p:sldId id="307" r:id="rId89"/>
    <p:sldId id="308" r:id="rId90"/>
    <p:sldId id="309" r:id="rId91"/>
    <p:sldId id="310" r:id="rId92"/>
    <p:sldId id="311" r:id="rId93"/>
    <p:sldId id="312" r:id="rId94"/>
    <p:sldId id="313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39033-7845-4AC5-A142-1B2D9CCD647F}" v="156" dt="2020-11-06T15:09:07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75076F-0239-4FB3-A734-5DB072A1FD56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34A8353-D66E-42FB-95D4-1335DCC74130}">
      <dgm:prSet/>
      <dgm:spPr/>
      <dgm:t>
        <a:bodyPr/>
        <a:lstStyle/>
        <a:p>
          <a:r>
            <a:rPr lang="ko-KR" dirty="0"/>
            <a:t>구원이란 무엇인가</a:t>
          </a:r>
          <a:r>
            <a:rPr lang="en-US" dirty="0"/>
            <a:t>?  (</a:t>
          </a:r>
          <a:r>
            <a:rPr lang="ko-KR" dirty="0"/>
            <a:t>누가</a:t>
          </a:r>
          <a:r>
            <a:rPr lang="en-US" dirty="0"/>
            <a:t>?</a:t>
          </a:r>
          <a:r>
            <a:rPr lang="ko-KR" dirty="0"/>
            <a:t> 무엇을</a:t>
          </a:r>
          <a:r>
            <a:rPr lang="en-US" dirty="0"/>
            <a:t>?</a:t>
          </a:r>
          <a:r>
            <a:rPr lang="ko-KR" dirty="0"/>
            <a:t> 어떻게</a:t>
          </a:r>
          <a:r>
            <a:rPr lang="en-US" dirty="0"/>
            <a:t>?</a:t>
          </a:r>
          <a:r>
            <a:rPr lang="ko-KR" dirty="0"/>
            <a:t> 왜</a:t>
          </a:r>
          <a:r>
            <a:rPr lang="en-US" dirty="0"/>
            <a:t>?)</a:t>
          </a:r>
        </a:p>
      </dgm:t>
    </dgm:pt>
    <dgm:pt modelId="{71230BBD-7BA8-4F13-A8C3-C8C8D4EB0875}" type="parTrans" cxnId="{8993C1FE-DD76-4B97-A53E-B6966FF55660}">
      <dgm:prSet/>
      <dgm:spPr/>
      <dgm:t>
        <a:bodyPr/>
        <a:lstStyle/>
        <a:p>
          <a:endParaRPr lang="en-US"/>
        </a:p>
      </dgm:t>
    </dgm:pt>
    <dgm:pt modelId="{04EC3BBC-C0E0-48A4-9607-50F61340DF1E}" type="sibTrans" cxnId="{8993C1FE-DD76-4B97-A53E-B6966FF55660}">
      <dgm:prSet/>
      <dgm:spPr/>
      <dgm:t>
        <a:bodyPr/>
        <a:lstStyle/>
        <a:p>
          <a:endParaRPr lang="en-US"/>
        </a:p>
      </dgm:t>
    </dgm:pt>
    <dgm:pt modelId="{567D2CB4-8487-4814-B4E2-661903146049}">
      <dgm:prSet/>
      <dgm:spPr/>
      <dgm:t>
        <a:bodyPr/>
        <a:lstStyle/>
        <a:p>
          <a:r>
            <a:rPr lang="ko-KR"/>
            <a:t>죄는 무엇인가</a:t>
          </a:r>
          <a:r>
            <a:rPr lang="en-US"/>
            <a:t>? </a:t>
          </a:r>
        </a:p>
      </dgm:t>
    </dgm:pt>
    <dgm:pt modelId="{1A73DFEF-2668-4128-BA7C-5D48140645F6}" type="parTrans" cxnId="{D01106E2-C9D9-4447-835D-EAA72A68A511}">
      <dgm:prSet/>
      <dgm:spPr/>
      <dgm:t>
        <a:bodyPr/>
        <a:lstStyle/>
        <a:p>
          <a:endParaRPr lang="en-US"/>
        </a:p>
      </dgm:t>
    </dgm:pt>
    <dgm:pt modelId="{3E3A57A0-404F-4766-BF1F-7A02DF38BC96}" type="sibTrans" cxnId="{D01106E2-C9D9-4447-835D-EAA72A68A511}">
      <dgm:prSet/>
      <dgm:spPr/>
      <dgm:t>
        <a:bodyPr/>
        <a:lstStyle/>
        <a:p>
          <a:endParaRPr lang="en-US"/>
        </a:p>
      </dgm:t>
    </dgm:pt>
    <dgm:pt modelId="{609C2EFD-4B43-4C05-A463-2E57951B4F07}">
      <dgm:prSet/>
      <dgm:spPr/>
      <dgm:t>
        <a:bodyPr/>
        <a:lstStyle/>
        <a:p>
          <a:r>
            <a:rPr lang="ko-KR"/>
            <a:t>어떻게 해결할 수 있는가</a:t>
          </a:r>
          <a:r>
            <a:rPr lang="en-US"/>
            <a:t>?</a:t>
          </a:r>
        </a:p>
      </dgm:t>
    </dgm:pt>
    <dgm:pt modelId="{AF80F7C3-DB3C-42EC-801F-69DBDCF56583}" type="parTrans" cxnId="{9B680E78-0702-47B3-B2F7-4813369EB7DD}">
      <dgm:prSet/>
      <dgm:spPr/>
      <dgm:t>
        <a:bodyPr/>
        <a:lstStyle/>
        <a:p>
          <a:endParaRPr lang="en-US"/>
        </a:p>
      </dgm:t>
    </dgm:pt>
    <dgm:pt modelId="{A7A68FEE-0564-4B21-B031-9EF7F2815E4E}" type="sibTrans" cxnId="{9B680E78-0702-47B3-B2F7-4813369EB7DD}">
      <dgm:prSet/>
      <dgm:spPr/>
      <dgm:t>
        <a:bodyPr/>
        <a:lstStyle/>
        <a:p>
          <a:endParaRPr lang="en-US"/>
        </a:p>
      </dgm:t>
    </dgm:pt>
    <dgm:pt modelId="{AF91664D-47E8-4B15-90FE-943004BEA777}">
      <dgm:prSet/>
      <dgm:spPr/>
      <dgm:t>
        <a:bodyPr/>
        <a:lstStyle/>
        <a:p>
          <a:r>
            <a:rPr lang="ko-KR"/>
            <a:t>구원의 결과는 무엇인가</a:t>
          </a:r>
          <a:r>
            <a:rPr lang="en-US"/>
            <a:t>?</a:t>
          </a:r>
        </a:p>
      </dgm:t>
    </dgm:pt>
    <dgm:pt modelId="{EBE86BCF-09FA-4F75-A2DD-C2B1D8EF6A0F}" type="parTrans" cxnId="{DEC1326B-BF98-492D-A4F8-3334A34B7006}">
      <dgm:prSet/>
      <dgm:spPr/>
      <dgm:t>
        <a:bodyPr/>
        <a:lstStyle/>
        <a:p>
          <a:endParaRPr lang="en-US"/>
        </a:p>
      </dgm:t>
    </dgm:pt>
    <dgm:pt modelId="{26CB5B96-430F-4D34-82BE-E670F3890435}" type="sibTrans" cxnId="{DEC1326B-BF98-492D-A4F8-3334A34B7006}">
      <dgm:prSet/>
      <dgm:spPr/>
      <dgm:t>
        <a:bodyPr/>
        <a:lstStyle/>
        <a:p>
          <a:endParaRPr lang="en-US"/>
        </a:p>
      </dgm:t>
    </dgm:pt>
    <dgm:pt modelId="{1636E877-A8D4-4D8A-882F-B9A3896CCB0A}" type="pres">
      <dgm:prSet presAssocID="{5D75076F-0239-4FB3-A734-5DB072A1FD56}" presName="vert0" presStyleCnt="0">
        <dgm:presLayoutVars>
          <dgm:dir/>
          <dgm:animOne val="branch"/>
          <dgm:animLvl val="lvl"/>
        </dgm:presLayoutVars>
      </dgm:prSet>
      <dgm:spPr/>
    </dgm:pt>
    <dgm:pt modelId="{517AB50A-CDC5-4AD5-8449-909FEBB25AF2}" type="pres">
      <dgm:prSet presAssocID="{134A8353-D66E-42FB-95D4-1335DCC74130}" presName="thickLine" presStyleLbl="alignNode1" presStyleIdx="0" presStyleCnt="4"/>
      <dgm:spPr/>
    </dgm:pt>
    <dgm:pt modelId="{6BE7F1DE-0BBE-446A-A5A1-5927229C503E}" type="pres">
      <dgm:prSet presAssocID="{134A8353-D66E-42FB-95D4-1335DCC74130}" presName="horz1" presStyleCnt="0"/>
      <dgm:spPr/>
    </dgm:pt>
    <dgm:pt modelId="{3BE8DF75-30EA-426A-9093-A47951B12DDC}" type="pres">
      <dgm:prSet presAssocID="{134A8353-D66E-42FB-95D4-1335DCC74130}" presName="tx1" presStyleLbl="revTx" presStyleIdx="0" presStyleCnt="4"/>
      <dgm:spPr/>
    </dgm:pt>
    <dgm:pt modelId="{B0B5DD6C-A8C9-43E4-80A5-42EB22BBEFB7}" type="pres">
      <dgm:prSet presAssocID="{134A8353-D66E-42FB-95D4-1335DCC74130}" presName="vert1" presStyleCnt="0"/>
      <dgm:spPr/>
    </dgm:pt>
    <dgm:pt modelId="{BB017270-6708-40CD-BBC6-3BEE1D42E8C0}" type="pres">
      <dgm:prSet presAssocID="{567D2CB4-8487-4814-B4E2-661903146049}" presName="thickLine" presStyleLbl="alignNode1" presStyleIdx="1" presStyleCnt="4"/>
      <dgm:spPr/>
    </dgm:pt>
    <dgm:pt modelId="{07DD5A3C-9490-4965-B99A-15DBB1D55B35}" type="pres">
      <dgm:prSet presAssocID="{567D2CB4-8487-4814-B4E2-661903146049}" presName="horz1" presStyleCnt="0"/>
      <dgm:spPr/>
    </dgm:pt>
    <dgm:pt modelId="{5E35DEEA-45ED-402C-9C43-7E9B890CCA40}" type="pres">
      <dgm:prSet presAssocID="{567D2CB4-8487-4814-B4E2-661903146049}" presName="tx1" presStyleLbl="revTx" presStyleIdx="1" presStyleCnt="4"/>
      <dgm:spPr/>
    </dgm:pt>
    <dgm:pt modelId="{3B4600F6-AD9D-4F5A-A266-D71B9C9EBCE8}" type="pres">
      <dgm:prSet presAssocID="{567D2CB4-8487-4814-B4E2-661903146049}" presName="vert1" presStyleCnt="0"/>
      <dgm:spPr/>
    </dgm:pt>
    <dgm:pt modelId="{AA4779CF-8C7E-4568-8C50-21A4E34CD04F}" type="pres">
      <dgm:prSet presAssocID="{609C2EFD-4B43-4C05-A463-2E57951B4F07}" presName="thickLine" presStyleLbl="alignNode1" presStyleIdx="2" presStyleCnt="4"/>
      <dgm:spPr/>
    </dgm:pt>
    <dgm:pt modelId="{2C3BB7FC-6026-4143-9AF0-E6E6539FCAE2}" type="pres">
      <dgm:prSet presAssocID="{609C2EFD-4B43-4C05-A463-2E57951B4F07}" presName="horz1" presStyleCnt="0"/>
      <dgm:spPr/>
    </dgm:pt>
    <dgm:pt modelId="{EFAE9457-3ED6-486C-BF3C-5858CFD58DF9}" type="pres">
      <dgm:prSet presAssocID="{609C2EFD-4B43-4C05-A463-2E57951B4F07}" presName="tx1" presStyleLbl="revTx" presStyleIdx="2" presStyleCnt="4"/>
      <dgm:spPr/>
    </dgm:pt>
    <dgm:pt modelId="{26D89455-54F6-4384-ABBD-D978E23C0423}" type="pres">
      <dgm:prSet presAssocID="{609C2EFD-4B43-4C05-A463-2E57951B4F07}" presName="vert1" presStyleCnt="0"/>
      <dgm:spPr/>
    </dgm:pt>
    <dgm:pt modelId="{BB27F124-050C-4AF2-8101-BE1BDE964D44}" type="pres">
      <dgm:prSet presAssocID="{AF91664D-47E8-4B15-90FE-943004BEA777}" presName="thickLine" presStyleLbl="alignNode1" presStyleIdx="3" presStyleCnt="4"/>
      <dgm:spPr/>
    </dgm:pt>
    <dgm:pt modelId="{F9493E09-9C54-41FD-AFA3-FE28AF32FE71}" type="pres">
      <dgm:prSet presAssocID="{AF91664D-47E8-4B15-90FE-943004BEA777}" presName="horz1" presStyleCnt="0"/>
      <dgm:spPr/>
    </dgm:pt>
    <dgm:pt modelId="{B3440B17-94A8-4C21-A12C-44229D52729A}" type="pres">
      <dgm:prSet presAssocID="{AF91664D-47E8-4B15-90FE-943004BEA777}" presName="tx1" presStyleLbl="revTx" presStyleIdx="3" presStyleCnt="4"/>
      <dgm:spPr/>
    </dgm:pt>
    <dgm:pt modelId="{CC4073E5-A294-4282-87DA-AEDAB8B234C5}" type="pres">
      <dgm:prSet presAssocID="{AF91664D-47E8-4B15-90FE-943004BEA777}" presName="vert1" presStyleCnt="0"/>
      <dgm:spPr/>
    </dgm:pt>
  </dgm:ptLst>
  <dgm:cxnLst>
    <dgm:cxn modelId="{9B355218-DE8E-4F5D-8183-DB6360667004}" type="presOf" srcId="{134A8353-D66E-42FB-95D4-1335DCC74130}" destId="{3BE8DF75-30EA-426A-9093-A47951B12DDC}" srcOrd="0" destOrd="0" presId="urn:microsoft.com/office/officeart/2008/layout/LinedList"/>
    <dgm:cxn modelId="{ED835F64-934F-41D2-BF3B-8F14ADB79715}" type="presOf" srcId="{5D75076F-0239-4FB3-A734-5DB072A1FD56}" destId="{1636E877-A8D4-4D8A-882F-B9A3896CCB0A}" srcOrd="0" destOrd="0" presId="urn:microsoft.com/office/officeart/2008/layout/LinedList"/>
    <dgm:cxn modelId="{DEC1326B-BF98-492D-A4F8-3334A34B7006}" srcId="{5D75076F-0239-4FB3-A734-5DB072A1FD56}" destId="{AF91664D-47E8-4B15-90FE-943004BEA777}" srcOrd="3" destOrd="0" parTransId="{EBE86BCF-09FA-4F75-A2DD-C2B1D8EF6A0F}" sibTransId="{26CB5B96-430F-4D34-82BE-E670F3890435}"/>
    <dgm:cxn modelId="{273F5C52-C2D0-47EE-8F0E-836CC488F263}" type="presOf" srcId="{609C2EFD-4B43-4C05-A463-2E57951B4F07}" destId="{EFAE9457-3ED6-486C-BF3C-5858CFD58DF9}" srcOrd="0" destOrd="0" presId="urn:microsoft.com/office/officeart/2008/layout/LinedList"/>
    <dgm:cxn modelId="{9B680E78-0702-47B3-B2F7-4813369EB7DD}" srcId="{5D75076F-0239-4FB3-A734-5DB072A1FD56}" destId="{609C2EFD-4B43-4C05-A463-2E57951B4F07}" srcOrd="2" destOrd="0" parTransId="{AF80F7C3-DB3C-42EC-801F-69DBDCF56583}" sibTransId="{A7A68FEE-0564-4B21-B031-9EF7F2815E4E}"/>
    <dgm:cxn modelId="{7713CC78-E3A4-44B2-86EC-C2F0B6E98876}" type="presOf" srcId="{567D2CB4-8487-4814-B4E2-661903146049}" destId="{5E35DEEA-45ED-402C-9C43-7E9B890CCA40}" srcOrd="0" destOrd="0" presId="urn:microsoft.com/office/officeart/2008/layout/LinedList"/>
    <dgm:cxn modelId="{D01106E2-C9D9-4447-835D-EAA72A68A511}" srcId="{5D75076F-0239-4FB3-A734-5DB072A1FD56}" destId="{567D2CB4-8487-4814-B4E2-661903146049}" srcOrd="1" destOrd="0" parTransId="{1A73DFEF-2668-4128-BA7C-5D48140645F6}" sibTransId="{3E3A57A0-404F-4766-BF1F-7A02DF38BC96}"/>
    <dgm:cxn modelId="{E64ADCED-C424-44DA-8D3C-E5E84E3B25BB}" type="presOf" srcId="{AF91664D-47E8-4B15-90FE-943004BEA777}" destId="{B3440B17-94A8-4C21-A12C-44229D52729A}" srcOrd="0" destOrd="0" presId="urn:microsoft.com/office/officeart/2008/layout/LinedList"/>
    <dgm:cxn modelId="{8993C1FE-DD76-4B97-A53E-B6966FF55660}" srcId="{5D75076F-0239-4FB3-A734-5DB072A1FD56}" destId="{134A8353-D66E-42FB-95D4-1335DCC74130}" srcOrd="0" destOrd="0" parTransId="{71230BBD-7BA8-4F13-A8C3-C8C8D4EB0875}" sibTransId="{04EC3BBC-C0E0-48A4-9607-50F61340DF1E}"/>
    <dgm:cxn modelId="{CEC9853B-CDE7-4684-8417-2FAC33C64934}" type="presParOf" srcId="{1636E877-A8D4-4D8A-882F-B9A3896CCB0A}" destId="{517AB50A-CDC5-4AD5-8449-909FEBB25AF2}" srcOrd="0" destOrd="0" presId="urn:microsoft.com/office/officeart/2008/layout/LinedList"/>
    <dgm:cxn modelId="{82156941-22B9-4252-B33E-C357088BED7C}" type="presParOf" srcId="{1636E877-A8D4-4D8A-882F-B9A3896CCB0A}" destId="{6BE7F1DE-0BBE-446A-A5A1-5927229C503E}" srcOrd="1" destOrd="0" presId="urn:microsoft.com/office/officeart/2008/layout/LinedList"/>
    <dgm:cxn modelId="{C9C8665F-DD47-4462-A422-4549E50F379F}" type="presParOf" srcId="{6BE7F1DE-0BBE-446A-A5A1-5927229C503E}" destId="{3BE8DF75-30EA-426A-9093-A47951B12DDC}" srcOrd="0" destOrd="0" presId="urn:microsoft.com/office/officeart/2008/layout/LinedList"/>
    <dgm:cxn modelId="{47DD3428-461D-4425-B499-35B0975BCCF4}" type="presParOf" srcId="{6BE7F1DE-0BBE-446A-A5A1-5927229C503E}" destId="{B0B5DD6C-A8C9-43E4-80A5-42EB22BBEFB7}" srcOrd="1" destOrd="0" presId="urn:microsoft.com/office/officeart/2008/layout/LinedList"/>
    <dgm:cxn modelId="{42BEF92A-25DA-4F70-A53C-0A5F52D03542}" type="presParOf" srcId="{1636E877-A8D4-4D8A-882F-B9A3896CCB0A}" destId="{BB017270-6708-40CD-BBC6-3BEE1D42E8C0}" srcOrd="2" destOrd="0" presId="urn:microsoft.com/office/officeart/2008/layout/LinedList"/>
    <dgm:cxn modelId="{57C98E3A-143E-43FC-BD8F-EDAC9127B4D2}" type="presParOf" srcId="{1636E877-A8D4-4D8A-882F-B9A3896CCB0A}" destId="{07DD5A3C-9490-4965-B99A-15DBB1D55B35}" srcOrd="3" destOrd="0" presId="urn:microsoft.com/office/officeart/2008/layout/LinedList"/>
    <dgm:cxn modelId="{AA281ABA-8FDF-4542-9D9A-549027980B09}" type="presParOf" srcId="{07DD5A3C-9490-4965-B99A-15DBB1D55B35}" destId="{5E35DEEA-45ED-402C-9C43-7E9B890CCA40}" srcOrd="0" destOrd="0" presId="urn:microsoft.com/office/officeart/2008/layout/LinedList"/>
    <dgm:cxn modelId="{10FBA527-1F54-4B90-885F-FC1FA848FD00}" type="presParOf" srcId="{07DD5A3C-9490-4965-B99A-15DBB1D55B35}" destId="{3B4600F6-AD9D-4F5A-A266-D71B9C9EBCE8}" srcOrd="1" destOrd="0" presId="urn:microsoft.com/office/officeart/2008/layout/LinedList"/>
    <dgm:cxn modelId="{4828C858-4436-49E1-A7A3-67A70B874E3B}" type="presParOf" srcId="{1636E877-A8D4-4D8A-882F-B9A3896CCB0A}" destId="{AA4779CF-8C7E-4568-8C50-21A4E34CD04F}" srcOrd="4" destOrd="0" presId="urn:microsoft.com/office/officeart/2008/layout/LinedList"/>
    <dgm:cxn modelId="{F12F0AC4-B512-49D2-B791-0A0B0CCEB0C2}" type="presParOf" srcId="{1636E877-A8D4-4D8A-882F-B9A3896CCB0A}" destId="{2C3BB7FC-6026-4143-9AF0-E6E6539FCAE2}" srcOrd="5" destOrd="0" presId="urn:microsoft.com/office/officeart/2008/layout/LinedList"/>
    <dgm:cxn modelId="{5D1F6AC5-6886-40EC-A0CB-695FC72AB1A2}" type="presParOf" srcId="{2C3BB7FC-6026-4143-9AF0-E6E6539FCAE2}" destId="{EFAE9457-3ED6-486C-BF3C-5858CFD58DF9}" srcOrd="0" destOrd="0" presId="urn:microsoft.com/office/officeart/2008/layout/LinedList"/>
    <dgm:cxn modelId="{E3B22456-0162-422E-829B-23CCF57CF235}" type="presParOf" srcId="{2C3BB7FC-6026-4143-9AF0-E6E6539FCAE2}" destId="{26D89455-54F6-4384-ABBD-D978E23C0423}" srcOrd="1" destOrd="0" presId="urn:microsoft.com/office/officeart/2008/layout/LinedList"/>
    <dgm:cxn modelId="{99056D73-AD17-4482-B0C8-E0FF610BD342}" type="presParOf" srcId="{1636E877-A8D4-4D8A-882F-B9A3896CCB0A}" destId="{BB27F124-050C-4AF2-8101-BE1BDE964D44}" srcOrd="6" destOrd="0" presId="urn:microsoft.com/office/officeart/2008/layout/LinedList"/>
    <dgm:cxn modelId="{D54B75CF-7146-4705-985D-3C668236636F}" type="presParOf" srcId="{1636E877-A8D4-4D8A-882F-B9A3896CCB0A}" destId="{F9493E09-9C54-41FD-AFA3-FE28AF32FE71}" srcOrd="7" destOrd="0" presId="urn:microsoft.com/office/officeart/2008/layout/LinedList"/>
    <dgm:cxn modelId="{2E5BA239-F2F5-4F38-A1CC-0B0E3C899D67}" type="presParOf" srcId="{F9493E09-9C54-41FD-AFA3-FE28AF32FE71}" destId="{B3440B17-94A8-4C21-A12C-44229D52729A}" srcOrd="0" destOrd="0" presId="urn:microsoft.com/office/officeart/2008/layout/LinedList"/>
    <dgm:cxn modelId="{5AB1F11B-0F64-4CA7-B5EE-A216E67D6CAE}" type="presParOf" srcId="{F9493E09-9C54-41FD-AFA3-FE28AF32FE71}" destId="{CC4073E5-A294-4282-87DA-AEDAB8B234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7AB50A-CDC5-4AD5-8449-909FEBB25AF2}">
      <dsp:nvSpPr>
        <dsp:cNvPr id="0" name=""/>
        <dsp:cNvSpPr/>
      </dsp:nvSpPr>
      <dsp:spPr>
        <a:xfrm>
          <a:off x="0" y="0"/>
          <a:ext cx="535122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E8DF75-30EA-426A-9093-A47951B12DDC}">
      <dsp:nvSpPr>
        <dsp:cNvPr id="0" name=""/>
        <dsp:cNvSpPr/>
      </dsp:nvSpPr>
      <dsp:spPr>
        <a:xfrm>
          <a:off x="0" y="0"/>
          <a:ext cx="5351228" cy="835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구원이란 무엇인가</a:t>
          </a:r>
          <a:r>
            <a:rPr lang="en-US" sz="1800" kern="1200" dirty="0"/>
            <a:t>?  (</a:t>
          </a:r>
          <a:r>
            <a:rPr lang="ko-KR" sz="1800" kern="1200" dirty="0"/>
            <a:t>누가</a:t>
          </a:r>
          <a:r>
            <a:rPr lang="en-US" sz="1800" kern="1200" dirty="0"/>
            <a:t>?</a:t>
          </a:r>
          <a:r>
            <a:rPr lang="ko-KR" sz="1800" kern="1200" dirty="0"/>
            <a:t> 무엇을</a:t>
          </a:r>
          <a:r>
            <a:rPr lang="en-US" sz="1800" kern="1200" dirty="0"/>
            <a:t>?</a:t>
          </a:r>
          <a:r>
            <a:rPr lang="ko-KR" sz="1800" kern="1200" dirty="0"/>
            <a:t> 어떻게</a:t>
          </a:r>
          <a:r>
            <a:rPr lang="en-US" sz="1800" kern="1200" dirty="0"/>
            <a:t>?</a:t>
          </a:r>
          <a:r>
            <a:rPr lang="ko-KR" sz="1800" kern="1200" dirty="0"/>
            <a:t> 왜</a:t>
          </a:r>
          <a:r>
            <a:rPr lang="en-US" sz="1800" kern="1200" dirty="0"/>
            <a:t>?)</a:t>
          </a:r>
        </a:p>
      </dsp:txBody>
      <dsp:txXfrm>
        <a:off x="0" y="0"/>
        <a:ext cx="5351228" cy="835901"/>
      </dsp:txXfrm>
    </dsp:sp>
    <dsp:sp modelId="{BB017270-6708-40CD-BBC6-3BEE1D42E8C0}">
      <dsp:nvSpPr>
        <dsp:cNvPr id="0" name=""/>
        <dsp:cNvSpPr/>
      </dsp:nvSpPr>
      <dsp:spPr>
        <a:xfrm>
          <a:off x="0" y="835901"/>
          <a:ext cx="5351228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35DEEA-45ED-402C-9C43-7E9B890CCA40}">
      <dsp:nvSpPr>
        <dsp:cNvPr id="0" name=""/>
        <dsp:cNvSpPr/>
      </dsp:nvSpPr>
      <dsp:spPr>
        <a:xfrm>
          <a:off x="0" y="835901"/>
          <a:ext cx="5351228" cy="835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죄는 무엇인가</a:t>
          </a:r>
          <a:r>
            <a:rPr lang="en-US" sz="1800" kern="1200"/>
            <a:t>? </a:t>
          </a:r>
        </a:p>
      </dsp:txBody>
      <dsp:txXfrm>
        <a:off x="0" y="835901"/>
        <a:ext cx="5351228" cy="835901"/>
      </dsp:txXfrm>
    </dsp:sp>
    <dsp:sp modelId="{AA4779CF-8C7E-4568-8C50-21A4E34CD04F}">
      <dsp:nvSpPr>
        <dsp:cNvPr id="0" name=""/>
        <dsp:cNvSpPr/>
      </dsp:nvSpPr>
      <dsp:spPr>
        <a:xfrm>
          <a:off x="0" y="1671802"/>
          <a:ext cx="5351228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AE9457-3ED6-486C-BF3C-5858CFD58DF9}">
      <dsp:nvSpPr>
        <dsp:cNvPr id="0" name=""/>
        <dsp:cNvSpPr/>
      </dsp:nvSpPr>
      <dsp:spPr>
        <a:xfrm>
          <a:off x="0" y="1671802"/>
          <a:ext cx="5351228" cy="835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어떻게 해결할 수 있는가</a:t>
          </a:r>
          <a:r>
            <a:rPr lang="en-US" sz="1800" kern="1200"/>
            <a:t>?</a:t>
          </a:r>
        </a:p>
      </dsp:txBody>
      <dsp:txXfrm>
        <a:off x="0" y="1671802"/>
        <a:ext cx="5351228" cy="835901"/>
      </dsp:txXfrm>
    </dsp:sp>
    <dsp:sp modelId="{BB27F124-050C-4AF2-8101-BE1BDE964D44}">
      <dsp:nvSpPr>
        <dsp:cNvPr id="0" name=""/>
        <dsp:cNvSpPr/>
      </dsp:nvSpPr>
      <dsp:spPr>
        <a:xfrm>
          <a:off x="0" y="2507703"/>
          <a:ext cx="5351228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440B17-94A8-4C21-A12C-44229D52729A}">
      <dsp:nvSpPr>
        <dsp:cNvPr id="0" name=""/>
        <dsp:cNvSpPr/>
      </dsp:nvSpPr>
      <dsp:spPr>
        <a:xfrm>
          <a:off x="0" y="2507703"/>
          <a:ext cx="5351228" cy="835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구원의 결과는 무엇인가</a:t>
          </a:r>
          <a:r>
            <a:rPr lang="en-US" sz="1800" kern="1200"/>
            <a:t>?</a:t>
          </a:r>
        </a:p>
      </dsp:txBody>
      <dsp:txXfrm>
        <a:off x="0" y="2507703"/>
        <a:ext cx="5351228" cy="835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59B50-8CD1-467D-9415-F8689AFCC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2BBA9-E600-437D-9E02-C020A7597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6EC22-241F-4614-8FE3-5A3C5831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D13197-D99C-408C-98C6-C08A6B15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803BA-EFF3-420A-9198-ADC19BC0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5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97FB0-5106-4E7E-84D4-F5CE9720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EE61C-3C9D-419A-BEC9-9A6CD442A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04E4D-A4BE-405D-9147-B48C9962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177B1-BEF2-4C8F-898D-F6DC5E72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7A135-F291-494B-A291-EB1FBB3E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45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2ED568-F0F9-4973-B05B-666F98DDC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AFB72C-819E-4038-9530-11C33A935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2C145-F630-498D-9730-517AF999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C4BE4-CB0A-4707-8C36-A2233434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B0C1A-2208-4A68-8CC0-F00C910A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5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CFB6D-9BC9-4367-AE28-8AFB983F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D50FE-4279-4BC5-A004-30927EFB0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83881-D57B-4470-A214-6F074A28E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A1F81-50EE-4E42-8CD9-7A7009AD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BF6DE-7B96-44AE-90B7-F41668B4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4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34F2C-E51A-4D94-A9AA-0C51396F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36E7F-FF98-403B-B828-62D76479C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8AA78-0B0E-49FC-A9B6-01729475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A1BF9-3DD7-44F2-85DF-ABCB6BB9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5EFF4-EF0F-4402-A5E5-10D1DF5B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1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40D3A-1D66-4619-AA7F-2C37ADA6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8F72C-C06C-47B8-9BF9-685BA8ABE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43889F-43B6-483A-9154-DEEFA2141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33CD0A-E17D-43B0-91A0-5F9D7CFD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43C1E7-BCAC-4095-9821-1948788A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6CA9D-E00C-46E6-B6D8-FE94785B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73496-EC71-487D-BD5F-6615172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44979-3203-4EAC-ADEE-D9A3EB1AD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521E22-3959-4C76-BACE-D2E6BA924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32D3D5-8974-4489-BDC0-23F39F0FC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5CA316-8965-4968-AD91-94FCAF108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E90A49-4098-4C10-B992-E5C378F9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96965-DCE4-4DBB-8E90-ED17C4282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17AC5A-D96D-4289-BFF1-4653F636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10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C05E2-A8EB-492E-99C4-7598F203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D5E424-4BE2-48C2-B24C-E8889B5D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74A2DE-652E-4623-9793-7F56E23D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F89C0E-EFB7-44DE-A7AB-30828311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7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E78D1C-C386-42D0-9C89-53592A7D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B28746-0DE9-42F1-9C0E-A209ECB7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1F615A-21DB-406E-B039-40F2130F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8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8204A-6145-48D8-BA70-A54171C2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94BAF-AAF5-45DD-BCAD-A93A3A94D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B0A88D-CB5F-446A-8F11-1654C182D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B09E8-BE26-4914-8845-35CFDF8F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48CCF-233F-4AED-9E9C-66F86384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644CEB-8D03-4D27-8E9B-F44052A19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6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BE561-4912-4613-84D5-98587157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38FD8D-2CDC-4768-82DE-DDBCB2CCB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237D16-C14F-42FE-9946-A0B3A0779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94D2F5-5D1C-496D-8D65-558BB087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8C4010-A468-4D20-B456-1C5505EAF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B9C907-4F10-4A29-BB63-D3BDC24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1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A0218C-B0BF-41EC-A6B6-5EEDD2AC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BA643-483B-462C-AFCB-2E453E88D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547D9-3705-4BEE-AF5F-691872024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6E8F-B545-412E-9CEE-B0DFACC228C6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6BCAB-175B-4C6A-A006-00258CEA8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33530-4E36-490E-8552-A7E5EBAF7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3F79D-54D2-4677-818D-07F5BBDAF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2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4.png"/><Relationship Id="rId7" Type="http://schemas.openxmlformats.org/officeDocument/2006/relationships/image" Target="../media/image98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um.net/mission200/3830" TargetMode="External"/><Relationship Id="rId2" Type="http://schemas.openxmlformats.org/officeDocument/2006/relationships/hyperlink" Target="http://blog.daum.net/mission200/46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jpeg"/><Relationship Id="rId7" Type="http://schemas.openxmlformats.org/officeDocument/2006/relationships/image" Target="../media/image108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삼일교회 교인 한 명 코로나19 확진 : 교회일반 : 기독일보">
            <a:extLst>
              <a:ext uri="{FF2B5EF4-FFF2-40B4-BE49-F238E27FC236}">
                <a16:creationId xmlns:a16="http://schemas.microsoft.com/office/drawing/2014/main" id="{E2A95EEB-BD6C-4A2A-B035-D493A259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3867565"/>
            <a:ext cx="1562100" cy="1155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사역보고 게시판 - [JESUS POWER 예능 2진 보고서~] &quot; 오키나와 선교 &amp; 이번주 진예배 있어요~ &quot;">
            <a:extLst>
              <a:ext uri="{FF2B5EF4-FFF2-40B4-BE49-F238E27FC236}">
                <a16:creationId xmlns:a16="http://schemas.microsoft.com/office/drawing/2014/main" id="{3F1F02D6-8C22-486B-AD82-94F240AE8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5112165"/>
            <a:ext cx="1562100" cy="1130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일교회 캠퍼스선교부 - 홈 | Facebook">
            <a:extLst>
              <a:ext uri="{FF2B5EF4-FFF2-40B4-BE49-F238E27FC236}">
                <a16:creationId xmlns:a16="http://schemas.microsoft.com/office/drawing/2014/main" id="{094C46C5-EE5B-49E4-84A7-144674362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2" y="3867565"/>
            <a:ext cx="965200" cy="96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역보고 게시판 - &amp;JOY 11진 주간보고서">
            <a:extLst>
              <a:ext uri="{FF2B5EF4-FFF2-40B4-BE49-F238E27FC236}">
                <a16:creationId xmlns:a16="http://schemas.microsoft.com/office/drawing/2014/main" id="{419F0EDD-CE2D-4B67-9098-18B50FD0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" t="4674" r="3635" b="2709"/>
          <a:stretch/>
        </p:blipFill>
        <p:spPr bwMode="auto">
          <a:xfrm>
            <a:off x="2281642" y="4921665"/>
            <a:ext cx="965200" cy="1308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삼일교회청년1부 Instagram posts (photos and videos) - Picuki.com">
            <a:extLst>
              <a:ext uri="{FF2B5EF4-FFF2-40B4-BE49-F238E27FC236}">
                <a16:creationId xmlns:a16="http://schemas.microsoft.com/office/drawing/2014/main" id="{A9D2837E-935F-4E50-AE43-6728720A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7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역보고 게시판 - [ High Five Camp 보고 ] 삼일교회와 고향교회!">
            <a:extLst>
              <a:ext uri="{FF2B5EF4-FFF2-40B4-BE49-F238E27FC236}">
                <a16:creationId xmlns:a16="http://schemas.microsoft.com/office/drawing/2014/main" id="{B6AAFA6E-AE38-48AA-A3CC-1D6EEED9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3867565"/>
            <a:ext cx="2006600" cy="1257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BF7BBF-2F44-4BB5-A429-559A728B5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142" y="5201065"/>
            <a:ext cx="2006600" cy="1028700"/>
          </a:xfrm>
          <a:prstGeom prst="rect">
            <a:avLst/>
          </a:prstGeom>
        </p:spPr>
      </p:pic>
      <p:pic>
        <p:nvPicPr>
          <p:cNvPr id="1040" name="Picture 16" descr="2017-0723/ 삼일교회 주일1부 예배/ 샬롬 성가대/ '주 안에 있는 나에게' - YouTube">
            <a:extLst>
              <a:ext uri="{FF2B5EF4-FFF2-40B4-BE49-F238E27FC236}">
                <a16:creationId xmlns:a16="http://schemas.microsoft.com/office/drawing/2014/main" id="{9F0BA13B-36CF-418B-BE7F-D6D26C67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3867565"/>
            <a:ext cx="1219200" cy="596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역보고 게시판 - &amp;JOYwith11진 주일스케치">
            <a:extLst>
              <a:ext uri="{FF2B5EF4-FFF2-40B4-BE49-F238E27FC236}">
                <a16:creationId xmlns:a16="http://schemas.microsoft.com/office/drawing/2014/main" id="{5B6FCD7C-EE57-4DE8-9FAE-B04A6527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642" y="4553365"/>
            <a:ext cx="1219200" cy="1689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삼일교회 : 성령에 이끌리는 삼일교회">
            <a:extLst>
              <a:ext uri="{FF2B5EF4-FFF2-40B4-BE49-F238E27FC236}">
                <a16:creationId xmlns:a16="http://schemas.microsoft.com/office/drawing/2014/main" id="{D4E2E6E5-C419-4DA0-92CA-A401FBD63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42" y="3867565"/>
            <a:ext cx="2362200" cy="236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17차 삼일교회 장흥선교">
            <a:extLst>
              <a:ext uri="{FF2B5EF4-FFF2-40B4-BE49-F238E27FC236}">
                <a16:creationId xmlns:a16="http://schemas.microsoft.com/office/drawing/2014/main" id="{D9D74AB1-C5A2-43CC-A0F7-09352B8F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2231607"/>
            <a:ext cx="2306983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삼일교회 겨울 장흥선교">
            <a:extLst>
              <a:ext uri="{FF2B5EF4-FFF2-40B4-BE49-F238E27FC236}">
                <a16:creationId xmlns:a16="http://schemas.microsoft.com/office/drawing/2014/main" id="{D1238CD2-5F5A-47F9-9C99-1B4A50C6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88" y="2231606"/>
            <a:ext cx="1386729" cy="15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2019-0908/ 삼일교회 주일3부 예배/ 임마누엘 성가대/ '누구나 오라' - YouTube">
            <a:extLst>
              <a:ext uri="{FF2B5EF4-FFF2-40B4-BE49-F238E27FC236}">
                <a16:creationId xmlns:a16="http://schemas.microsoft.com/office/drawing/2014/main" id="{3B12AD99-EA81-4423-ABA7-636DE0CB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884" y="1309898"/>
            <a:ext cx="1358567" cy="85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성가축제 Instagram posts - Gramho.com">
            <a:extLst>
              <a:ext uri="{FF2B5EF4-FFF2-40B4-BE49-F238E27FC236}">
                <a16:creationId xmlns:a16="http://schemas.microsoft.com/office/drawing/2014/main" id="{6B7F230F-27B0-492C-B5DB-67AA9FBF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82" y="2231605"/>
            <a:ext cx="2410194" cy="15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2020-0126 / 삼일교회 주일3부 예배 / 임마누엘 성가대 / '예수께서 오실 때에' - YouTube">
            <a:extLst>
              <a:ext uri="{FF2B5EF4-FFF2-40B4-BE49-F238E27FC236}">
                <a16:creationId xmlns:a16="http://schemas.microsoft.com/office/drawing/2014/main" id="{1F8E5681-7637-4543-B8D8-FA03A42C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" y="1310085"/>
            <a:ext cx="1652091" cy="81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삼일TALK - [38차 대만선교] 타이페이 삼일교회 1일차 사역 보고서">
            <a:extLst>
              <a:ext uri="{FF2B5EF4-FFF2-40B4-BE49-F238E27FC236}">
                <a16:creationId xmlns:a16="http://schemas.microsoft.com/office/drawing/2014/main" id="{E7B4871E-4708-4330-9B5C-81F9E479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407" y="1310085"/>
            <a:ext cx="1866707" cy="84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4ABF8B-935E-4937-A02C-5A1239A02C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342" y="599901"/>
            <a:ext cx="10865772" cy="6339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051ADF-B1B3-4B8E-A484-28208C3CD691}"/>
              </a:ext>
            </a:extLst>
          </p:cNvPr>
          <p:cNvSpPr txBox="1"/>
          <p:nvPr/>
        </p:nvSpPr>
        <p:spPr>
          <a:xfrm>
            <a:off x="2666484" y="636410"/>
            <a:ext cx="73044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삼 일 교 회 새 가 족 교 육</a:t>
            </a:r>
          </a:p>
        </p:txBody>
      </p:sp>
      <p:pic>
        <p:nvPicPr>
          <p:cNvPr id="1056" name="Picture 32" descr="삼일교회 : 성령에 이끌리는 삼일교회">
            <a:extLst>
              <a:ext uri="{FF2B5EF4-FFF2-40B4-BE49-F238E27FC236}">
                <a16:creationId xmlns:a16="http://schemas.microsoft.com/office/drawing/2014/main" id="{6086B483-60B3-44E7-88CE-CDCADAA30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910" y="1318347"/>
            <a:ext cx="1738985" cy="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삼일교회, 확진자 발생...&quot;건물폐쇄·대대적 방역 실시&quot; : 교계/교회 : 베리타스">
            <a:extLst>
              <a:ext uri="{FF2B5EF4-FFF2-40B4-BE49-F238E27FC236}">
                <a16:creationId xmlns:a16="http://schemas.microsoft.com/office/drawing/2014/main" id="{8F38A78E-0B5D-46AF-BDD8-AAD84C93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15" y="1326431"/>
            <a:ext cx="1584027" cy="8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삼일교회 - Church in 서울특별시">
            <a:extLst>
              <a:ext uri="{FF2B5EF4-FFF2-40B4-BE49-F238E27FC236}">
                <a16:creationId xmlns:a16="http://schemas.microsoft.com/office/drawing/2014/main" id="{03D1472D-28C9-4775-82D3-9429094D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42" y="1320750"/>
            <a:ext cx="834655" cy="83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사역보고 게시판 - [함께 웃고 함께 우는 청장년2진] 장년진으로 104 가정이 등반합니다(151122)">
            <a:extLst>
              <a:ext uri="{FF2B5EF4-FFF2-40B4-BE49-F238E27FC236}">
                <a16:creationId xmlns:a16="http://schemas.microsoft.com/office/drawing/2014/main" id="{2E2FFCF7-1EB6-4995-8E91-00C909F4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97" y="1304157"/>
            <a:ext cx="1417409" cy="8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삼일포토 - 2018 장년·청장년 제자훈련 수련회 (1)">
            <a:extLst>
              <a:ext uri="{FF2B5EF4-FFF2-40B4-BE49-F238E27FC236}">
                <a16:creationId xmlns:a16="http://schemas.microsoft.com/office/drawing/2014/main" id="{319E20EE-F581-447F-96FD-BCB95754B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2"/>
          <a:stretch/>
        </p:blipFill>
        <p:spPr bwMode="auto">
          <a:xfrm>
            <a:off x="7027010" y="2219386"/>
            <a:ext cx="4497272" cy="15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22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2FF75-C04F-460E-B403-36B8BD0A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670" y="365125"/>
            <a:ext cx="8583129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성경은 왜 기록되었습니까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54E0D-E4F8-42BF-8303-F7194AC60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35" y="1825625"/>
            <a:ext cx="1196568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오직 이것을 기록함은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너희로 예수께서 하나님의 아들 그리스도이심을 </a:t>
            </a:r>
            <a:br>
              <a:rPr lang="en-US" altLang="ko-KR" sz="4000" b="1" i="0" dirty="0">
                <a:solidFill>
                  <a:srgbClr val="333333"/>
                </a:solidFill>
                <a:effectLst/>
                <a:latin typeface="+mn-ea"/>
              </a:rPr>
            </a:b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믿게 하려 함이요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또 너희로 믿고 그 이름을 힘입어 </a:t>
            </a:r>
            <a:br>
              <a:rPr lang="en-US" altLang="ko-KR" sz="4000" b="1" i="0" dirty="0">
                <a:solidFill>
                  <a:srgbClr val="333333"/>
                </a:solidFill>
                <a:effectLst/>
                <a:latin typeface="+mn-ea"/>
              </a:rPr>
            </a:b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생명을 얻게 하려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함이니라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sz="36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3600" dirty="0">
                <a:solidFill>
                  <a:srgbClr val="333333"/>
                </a:solidFill>
                <a:latin typeface="+mn-ea"/>
              </a:rPr>
              <a:t>요한복음 </a:t>
            </a:r>
            <a:r>
              <a:rPr lang="en-US" altLang="ko-KR" sz="3600" dirty="0">
                <a:solidFill>
                  <a:srgbClr val="333333"/>
                </a:solidFill>
                <a:latin typeface="+mn-ea"/>
              </a:rPr>
              <a:t>20:31)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904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8BB25-002E-48AF-A602-7354842F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죄는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7D98D8-B8AF-4291-B7E3-7B25255C3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71" y="2064180"/>
            <a:ext cx="4820100" cy="320135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A0FED1-E408-4925-A36E-3E687EE4D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95" y="2361138"/>
            <a:ext cx="2607434" cy="26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6DAEE-FB7C-453C-ACB0-28E5F722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인간의 죄는 </a:t>
            </a:r>
            <a:r>
              <a:rPr lang="ko-KR" altLang="en-US" sz="3600" b="1" dirty="0" err="1">
                <a:solidFill>
                  <a:srgbClr val="0070C0"/>
                </a:solidFill>
                <a:latin typeface="+mn-ea"/>
                <a:ea typeface="+mn-ea"/>
              </a:rPr>
              <a:t>어떤결과를</a:t>
            </a:r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 가져 왔습니까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19FDD-A68C-486E-BCCC-AAC0A09FA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35" y="1825625"/>
            <a:ext cx="11859729" cy="435133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오직 너희 죄악이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너희와 너희 하나님 사이를 갈라 놓았고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너희 죄가 그의 얼굴을 가리어서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너희에게서 듣지 않으시게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함이니라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endParaRPr lang="en-US" altLang="ko-KR" sz="4000" b="1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이사야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59: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2)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303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98962-78F8-4AF2-8D90-C84CC28B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</a:rPr>
              <a:t>하나님께 도달하려는 인간의 노력은 왜 헛됩니까</a:t>
            </a:r>
            <a:r>
              <a:rPr lang="en-US" altLang="ko-KR" sz="3600" b="1" dirty="0">
                <a:solidFill>
                  <a:srgbClr val="0070C0"/>
                </a:solidFill>
              </a:rPr>
              <a:t>? 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68A4A-4079-411B-8416-548BCC31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408"/>
            <a:ext cx="10515600" cy="45875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너희는 그 은혜에 의하여 </a:t>
            </a:r>
            <a:endParaRPr lang="en-US" altLang="ko-KR" sz="40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믿음으로 말미암아 구원을 받았으니 </a:t>
            </a:r>
            <a:endParaRPr lang="en-US" altLang="ko-KR" sz="40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이것은 너희에게서 난 것이 아니요 </a:t>
            </a:r>
            <a:endParaRPr lang="en-US" altLang="ko-KR" sz="40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하나님의 선물이라   </a:t>
            </a: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행위에서 난 것이 아니니 </a:t>
            </a:r>
            <a:endParaRPr lang="en-US" altLang="ko-KR" sz="4000" b="1" dirty="0"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dirty="0">
                <a:latin typeface="+mn-ea"/>
              </a:rPr>
              <a:t>이는 누구든지 자랑하지 못하게 함이라 </a:t>
            </a:r>
            <a:endParaRPr lang="en-US" altLang="ko-KR" sz="4000" b="1" dirty="0">
              <a:latin typeface="+mn-ea"/>
            </a:endParaRPr>
          </a:p>
          <a:p>
            <a:pPr algn="ctr"/>
            <a:endParaRPr lang="en-US" altLang="ko-KR" sz="4000" dirty="0">
              <a:latin typeface="+mn-ea"/>
            </a:endParaRPr>
          </a:p>
          <a:p>
            <a:pPr marL="0" indent="0" algn="ctr">
              <a:buNone/>
            </a:pPr>
            <a:r>
              <a:rPr lang="en-US" altLang="ko-KR" sz="3600" dirty="0">
                <a:latin typeface="+mn-ea"/>
              </a:rPr>
              <a:t>(</a:t>
            </a:r>
            <a:r>
              <a:rPr lang="ko-KR" altLang="en-US" sz="3600" dirty="0">
                <a:latin typeface="+mn-ea"/>
              </a:rPr>
              <a:t>에베소서 </a:t>
            </a:r>
            <a:r>
              <a:rPr lang="en-US" altLang="ko-KR" sz="3600" dirty="0">
                <a:latin typeface="+mn-ea"/>
              </a:rPr>
              <a:t>2:</a:t>
            </a:r>
            <a:r>
              <a:rPr lang="ko-KR" altLang="en-US" sz="3600" dirty="0">
                <a:latin typeface="+mn-ea"/>
              </a:rPr>
              <a:t> </a:t>
            </a:r>
            <a:r>
              <a:rPr lang="en-US" altLang="ko-KR" sz="3600" dirty="0">
                <a:latin typeface="+mn-ea"/>
              </a:rPr>
              <a:t>8-9)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531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ADA41-95F2-4402-86A0-991BC65F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죄를 어떻게 </a:t>
            </a:r>
            <a:r>
              <a:rPr lang="ko-KR" altLang="en-US" dirty="0" err="1"/>
              <a:t>해결할수</a:t>
            </a:r>
            <a:r>
              <a:rPr lang="ko-KR" altLang="en-US" dirty="0"/>
              <a:t>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 descr="화면, 건물이(가) 표시된 사진&#10;&#10;자동 생성된 설명">
            <a:extLst>
              <a:ext uri="{FF2B5EF4-FFF2-40B4-BE49-F238E27FC236}">
                <a16:creationId xmlns:a16="http://schemas.microsoft.com/office/drawing/2014/main" id="{800E6D46-EAA4-4C43-984E-BB150D46B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60" y="2110856"/>
            <a:ext cx="3684439" cy="3446221"/>
          </a:xfr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A6198CC-82DE-4085-91F3-6AD41644F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03" y="2098260"/>
            <a:ext cx="3458817" cy="34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74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3F36A-D2F1-477B-BD83-97B9C78C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9" y="365125"/>
            <a:ext cx="11961765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rgbClr val="0070C0"/>
                </a:solidFill>
              </a:rPr>
              <a:t>하나님께서는 인간들을 </a:t>
            </a:r>
            <a:r>
              <a:rPr lang="ko-KR" altLang="en-US" sz="3600" dirty="0" err="1">
                <a:solidFill>
                  <a:srgbClr val="0070C0"/>
                </a:solidFill>
              </a:rPr>
              <a:t>자신에게로</a:t>
            </a:r>
            <a:r>
              <a:rPr lang="ko-KR" altLang="en-US" sz="3600" dirty="0">
                <a:solidFill>
                  <a:srgbClr val="0070C0"/>
                </a:solidFill>
              </a:rPr>
              <a:t> 인도하기 위하여 </a:t>
            </a:r>
            <a:br>
              <a:rPr lang="en-US" altLang="ko-KR" sz="3600" dirty="0">
                <a:solidFill>
                  <a:srgbClr val="0070C0"/>
                </a:solidFill>
              </a:rPr>
            </a:br>
            <a:r>
              <a:rPr lang="ko-KR" altLang="en-US" sz="3600" dirty="0" err="1">
                <a:solidFill>
                  <a:srgbClr val="0070C0"/>
                </a:solidFill>
              </a:rPr>
              <a:t>어떤일을</a:t>
            </a:r>
            <a:r>
              <a:rPr lang="ko-KR" altLang="en-US" sz="3600" dirty="0">
                <a:solidFill>
                  <a:srgbClr val="0070C0"/>
                </a:solidFill>
              </a:rPr>
              <a:t> 하셨습니까</a:t>
            </a:r>
            <a:r>
              <a:rPr lang="en-US" altLang="ko-KR" sz="3600" dirty="0">
                <a:solidFill>
                  <a:srgbClr val="0070C0"/>
                </a:solidFill>
              </a:rPr>
              <a:t>?</a:t>
            </a:r>
            <a:endParaRPr lang="ko-KR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FFDE3-E56F-4AFC-AC1F-4C625422C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5" y="1825625"/>
            <a:ext cx="11914671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그리스도께서도 단번에 죄를 위하여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죽으사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의인으로서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불의한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자를 대신하셨으니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이는 우리를 하나님 앞으로 인도하려 하심이라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육체로는 죽임을 당하시고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영으로는 살리심을 받으셨으니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sz="36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3600" dirty="0">
                <a:solidFill>
                  <a:srgbClr val="333333"/>
                </a:solidFill>
                <a:latin typeface="+mn-ea"/>
              </a:rPr>
              <a:t>벧전</a:t>
            </a:r>
            <a:r>
              <a:rPr lang="en-US" altLang="ko-KR" sz="3600" dirty="0">
                <a:solidFill>
                  <a:srgbClr val="333333"/>
                </a:solidFill>
                <a:latin typeface="+mn-ea"/>
              </a:rPr>
              <a:t>3:18)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5" name="Picture 2" descr="새 언약 유월절, 죄 사함을 주려 하신 예수님의 간절한 부탁">
            <a:extLst>
              <a:ext uri="{FF2B5EF4-FFF2-40B4-BE49-F238E27FC236}">
                <a16:creationId xmlns:a16="http://schemas.microsoft.com/office/drawing/2014/main" id="{0781AD45-B5A3-4397-B69E-5BAB724A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627" y="4626941"/>
            <a:ext cx="1612952" cy="205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476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9C25F-A621-4827-999D-697CFE67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사람은 어떻게 구원의 선물을 받습니까</a:t>
            </a:r>
            <a: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A5756-F394-4A01-BDF2-39BDBEFDF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영접하는 자 곧 그 이름을 믿는 자들에게는 하나님의 자녀가 되는 권세를 주셨으니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요한복음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장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12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절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034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5D03D-9A96-488C-AF6E-4C31C9A0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죄사함을 받기위해 우리는 무엇을 </a:t>
            </a:r>
            <a:r>
              <a:rPr lang="ko-KR" altLang="en-US" sz="3600" dirty="0" err="1"/>
              <a:t>해야하는가</a:t>
            </a:r>
            <a:r>
              <a:rPr lang="en-US" altLang="ko-KR" sz="3600" dirty="0"/>
              <a:t>? 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9D1588-4628-4DDB-8F4B-B5BEAB179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008" y="2468488"/>
            <a:ext cx="9556396" cy="347300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교회를 열심히</a:t>
            </a:r>
            <a:r>
              <a:rPr lang="en-US" altLang="ko-KR" dirty="0"/>
              <a:t> </a:t>
            </a:r>
            <a:r>
              <a:rPr lang="ko-KR" altLang="en-US" dirty="0"/>
              <a:t>다닌다</a:t>
            </a:r>
            <a:r>
              <a:rPr lang="en-US" altLang="ko-KR" dirty="0"/>
              <a:t>. 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헌금을 십일조를 열심히 낸다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새벽기도를 열심히 다닌다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선교를 열심히 봉사한다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내가 </a:t>
            </a:r>
            <a:r>
              <a:rPr lang="ko-KR" altLang="en-US" dirty="0" err="1"/>
              <a:t>할수</a:t>
            </a:r>
            <a:r>
              <a:rPr lang="ko-KR" altLang="en-US" dirty="0"/>
              <a:t> 있는게 없다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733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E2CE7-5238-4BE2-9F7D-96BD5070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요한복음 </a:t>
            </a:r>
            <a: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  <a:t>5</a:t>
            </a:r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장</a:t>
            </a:r>
            <a: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  <a:t>24</a:t>
            </a:r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절에 의하면 </a:t>
            </a:r>
            <a:b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</a:br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믿음으로 얻은 세가지 결과는 무엇입니까</a:t>
            </a:r>
            <a: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A7B97-746A-41A7-BB8A-65C3EBE80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747" y="1825625"/>
            <a:ext cx="11278909" cy="48184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내가 진실로 </a:t>
            </a:r>
            <a:r>
              <a:rPr lang="ko-KR" altLang="en-US" sz="4300" b="1" i="0" dirty="0" err="1">
                <a:solidFill>
                  <a:srgbClr val="333333"/>
                </a:solidFill>
                <a:effectLst/>
                <a:latin typeface="+mn-ea"/>
              </a:rPr>
              <a:t>진실로</a:t>
            </a: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 너희에게 이르노니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내 말을 듣고 또 나 보내신 이를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믿는 자는 영생을 얻었고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심판에 이르지 </a:t>
            </a:r>
            <a:r>
              <a:rPr lang="ko-KR" altLang="en-US" sz="4300" b="1" i="0" dirty="0" err="1">
                <a:solidFill>
                  <a:srgbClr val="333333"/>
                </a:solidFill>
                <a:effectLst/>
                <a:latin typeface="+mn-ea"/>
              </a:rPr>
              <a:t>아니하나니</a:t>
            </a: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사망에서 생명으로 </a:t>
            </a:r>
            <a:r>
              <a:rPr lang="ko-KR" altLang="en-US" sz="4300" b="1" i="0" dirty="0" err="1">
                <a:solidFill>
                  <a:srgbClr val="333333"/>
                </a:solidFill>
                <a:effectLst/>
                <a:latin typeface="+mn-ea"/>
              </a:rPr>
              <a:t>옮겼느니라</a:t>
            </a:r>
            <a:r>
              <a:rPr lang="ko-KR" altLang="en-US" sz="4300" b="1" i="0" dirty="0">
                <a:solidFill>
                  <a:srgbClr val="333333"/>
                </a:solidFill>
                <a:effectLst/>
                <a:latin typeface="+mn-ea"/>
              </a:rPr>
              <a:t>   </a:t>
            </a:r>
            <a:endParaRPr lang="en-US" altLang="ko-KR" sz="43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sz="39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3900" dirty="0">
                <a:solidFill>
                  <a:srgbClr val="333333"/>
                </a:solidFill>
                <a:latin typeface="+mn-ea"/>
              </a:rPr>
              <a:t>요한복음 </a:t>
            </a:r>
            <a:r>
              <a:rPr lang="en-US" altLang="ko-KR" sz="3900" dirty="0">
                <a:solidFill>
                  <a:srgbClr val="333333"/>
                </a:solidFill>
                <a:latin typeface="+mn-ea"/>
              </a:rPr>
              <a:t>5</a:t>
            </a:r>
            <a:r>
              <a:rPr lang="ko-KR" altLang="en-US" sz="3900" dirty="0">
                <a:solidFill>
                  <a:srgbClr val="333333"/>
                </a:solidFill>
                <a:latin typeface="+mn-ea"/>
              </a:rPr>
              <a:t>장</a:t>
            </a:r>
            <a:r>
              <a:rPr lang="en-US" altLang="ko-KR" sz="3900" dirty="0">
                <a:solidFill>
                  <a:srgbClr val="333333"/>
                </a:solidFill>
                <a:latin typeface="+mn-ea"/>
              </a:rPr>
              <a:t>24</a:t>
            </a:r>
            <a:r>
              <a:rPr lang="ko-KR" altLang="en-US" sz="3900" dirty="0">
                <a:solidFill>
                  <a:srgbClr val="333333"/>
                </a:solidFill>
                <a:latin typeface="+mn-ea"/>
              </a:rPr>
              <a:t>절</a:t>
            </a:r>
            <a:r>
              <a:rPr lang="en-US" altLang="ko-KR" sz="3900" dirty="0">
                <a:solidFill>
                  <a:srgbClr val="333333"/>
                </a:solidFill>
                <a:latin typeface="+mn-ea"/>
              </a:rPr>
              <a:t>)</a:t>
            </a:r>
            <a:r>
              <a:rPr lang="ko-KR" altLang="en-US" sz="3900" dirty="0">
                <a:solidFill>
                  <a:srgbClr val="333333"/>
                </a:solidFill>
                <a:latin typeface="+mn-ea"/>
              </a:rPr>
              <a:t> </a:t>
            </a:r>
            <a:endParaRPr lang="en-US" altLang="ko-KR" sz="3900" dirty="0">
              <a:solidFill>
                <a:srgbClr val="333333"/>
              </a:solidFill>
              <a:latin typeface="+mn-ea"/>
            </a:endParaRPr>
          </a:p>
          <a:p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B727A-128B-41CF-A9D6-4E24BD88100A}"/>
              </a:ext>
            </a:extLst>
          </p:cNvPr>
          <p:cNvSpPr txBox="1"/>
          <p:nvPr/>
        </p:nvSpPr>
        <p:spPr>
          <a:xfrm>
            <a:off x="1499145" y="3199622"/>
            <a:ext cx="6762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       </a:t>
            </a:r>
            <a:r>
              <a:rPr lang="ko-KR" altLang="en-US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현재</a:t>
            </a:r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    미래</a:t>
            </a:r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endParaRPr lang="en-US" altLang="ko-KR" dirty="0">
              <a:solidFill>
                <a:srgbClr val="FF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과거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99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F003B-2DC1-4AE8-9C7B-1823F417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요한복음 </a:t>
            </a:r>
            <a: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  <a:t>10</a:t>
            </a:r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장</a:t>
            </a:r>
            <a: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  <a:t>27-29</a:t>
            </a:r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절에서 예수님께서는 </a:t>
            </a:r>
            <a:b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</a:br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자기를 따르는 자들에게 무엇을 약속하셨습니까</a:t>
            </a:r>
            <a: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67F31-AD0E-410A-B773-4A14B6D04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472" y="1580196"/>
            <a:ext cx="12192000" cy="4912679"/>
          </a:xfrm>
        </p:spPr>
        <p:txBody>
          <a:bodyPr>
            <a:normAutofit lnSpcReduction="10000"/>
          </a:bodyPr>
          <a:lstStyle/>
          <a:p>
            <a:endParaRPr lang="ko-KR" altLang="en-US" dirty="0"/>
          </a:p>
          <a:p>
            <a:pPr marL="0" indent="0" algn="ctr">
              <a:buNone/>
            </a:pPr>
            <a:r>
              <a:rPr lang="ko-KR" altLang="en-US" sz="4000" b="1" dirty="0"/>
              <a:t>내 양은 내 음성을 들으며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나는 그들을 알며 그들은 나를 </a:t>
            </a:r>
            <a:r>
              <a:rPr lang="ko-KR" altLang="en-US" sz="4000" b="1" dirty="0" err="1"/>
              <a:t>따르느니라</a:t>
            </a:r>
            <a:r>
              <a:rPr lang="ko-KR" altLang="en-US" sz="4000" b="1" dirty="0"/>
              <a:t>   </a:t>
            </a:r>
          </a:p>
          <a:p>
            <a:pPr marL="0" indent="0" algn="ctr">
              <a:buNone/>
            </a:pPr>
            <a:r>
              <a:rPr lang="ko-KR" altLang="en-US" sz="4000" b="1" dirty="0"/>
              <a:t>내가 그들에게 영생을 주노니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영원히 멸망하지 아니할 것이요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또 그들을 내 손에서 빼앗을 자가 </a:t>
            </a:r>
            <a:r>
              <a:rPr lang="ko-KR" altLang="en-US" sz="4000" b="1" dirty="0" err="1"/>
              <a:t>없느니라</a:t>
            </a:r>
            <a:r>
              <a:rPr lang="ko-KR" altLang="en-US" sz="4000" b="1" dirty="0"/>
              <a:t>   </a:t>
            </a:r>
          </a:p>
          <a:p>
            <a:pPr marL="0" indent="0" algn="ctr">
              <a:buNone/>
            </a:pPr>
            <a:r>
              <a:rPr lang="ko-KR" altLang="en-US" sz="4000" b="1" dirty="0"/>
              <a:t>그들을 주신 내 아버지는 만물보다 </a:t>
            </a:r>
            <a:r>
              <a:rPr lang="ko-KR" altLang="en-US" sz="4000" b="1" dirty="0" err="1"/>
              <a:t>크시매</a:t>
            </a:r>
            <a:r>
              <a:rPr lang="ko-KR" altLang="en-US" sz="4000" b="1" dirty="0"/>
              <a:t> </a:t>
            </a:r>
            <a:endParaRPr lang="en-US" altLang="ko-KR" sz="4000" b="1" dirty="0"/>
          </a:p>
          <a:p>
            <a:pPr marL="0" indent="0" algn="ctr">
              <a:buNone/>
            </a:pPr>
            <a:r>
              <a:rPr lang="ko-KR" altLang="en-US" sz="4000" b="1" dirty="0"/>
              <a:t>아무도 아버지 손에서 빼앗을 수 </a:t>
            </a:r>
            <a:r>
              <a:rPr lang="ko-KR" altLang="en-US" sz="4000" b="1" dirty="0" err="1"/>
              <a:t>없느니라</a:t>
            </a:r>
            <a:r>
              <a:rPr lang="ko-KR" altLang="en-US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37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4BA2C-899C-44D6-9563-682A0EC5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95" y="1156252"/>
            <a:ext cx="10515600" cy="849244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</a:rPr>
              <a:t>삼일교회 </a:t>
            </a:r>
            <a:r>
              <a:rPr lang="ko-KR" altLang="en-US" sz="4000" b="1" dirty="0" err="1">
                <a:solidFill>
                  <a:srgbClr val="002060"/>
                </a:solidFill>
              </a:rPr>
              <a:t>새가족</a:t>
            </a:r>
            <a:r>
              <a:rPr lang="ko-KR" altLang="en-US" sz="4000" b="1" dirty="0">
                <a:solidFill>
                  <a:srgbClr val="002060"/>
                </a:solidFill>
              </a:rPr>
              <a:t> 교육교재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78052AE-1ED1-4618-B9E6-9FA1673D5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6" r="4972" b="1"/>
          <a:stretch/>
        </p:blipFill>
        <p:spPr>
          <a:xfrm>
            <a:off x="7700949" y="2307698"/>
            <a:ext cx="1987925" cy="3108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D50CDC-1745-4352-949E-E9C0A7651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7" r="2406" b="1"/>
          <a:stretch/>
        </p:blipFill>
        <p:spPr>
          <a:xfrm>
            <a:off x="2197942" y="2307698"/>
            <a:ext cx="1987934" cy="3108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E910335-1354-4999-8342-7D210A6F8F04}"/>
              </a:ext>
            </a:extLst>
          </p:cNvPr>
          <p:cNvSpPr txBox="1"/>
          <p:nvPr/>
        </p:nvSpPr>
        <p:spPr>
          <a:xfrm>
            <a:off x="140735" y="5512416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 err="1"/>
              <a:t>초신자반</a:t>
            </a:r>
            <a:endParaRPr lang="ko-KR" altLang="en-US" sz="18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D69551-8D8B-48F6-9FCE-BF4B964F15DA}"/>
              </a:ext>
            </a:extLst>
          </p:cNvPr>
          <p:cNvSpPr txBox="1"/>
          <p:nvPr/>
        </p:nvSpPr>
        <p:spPr>
          <a:xfrm>
            <a:off x="5686827" y="5512416"/>
            <a:ext cx="6096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800" b="1" dirty="0" err="1">
                <a:latin typeface="+mn-ea"/>
              </a:rPr>
              <a:t>기신자반</a:t>
            </a:r>
            <a:endParaRPr lang="ko-KR" altLang="en-US" sz="1800" b="1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A7BA3A6-1DF9-41AE-9586-469C1D9CD6A9}"/>
              </a:ext>
            </a:extLst>
          </p:cNvPr>
          <p:cNvGrpSpPr/>
          <p:nvPr/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B86F27-DF9A-4E79-913F-9C48DF3C2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35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AD7346B-7545-4292-942F-D054602AD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293"/>
            <a:stretch/>
          </p:blipFill>
          <p:spPr>
            <a:xfrm>
              <a:off x="3849898" y="0"/>
              <a:ext cx="7305797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860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0BAF7-01D8-43AF-94BB-EA22201B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1" y="365125"/>
            <a:ext cx="11793013" cy="132556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어떤 사람이 그리스도인이 되면 </a:t>
            </a:r>
            <a:r>
              <a:rPr lang="ko-KR" altLang="en-US" sz="3600" dirty="0" err="1">
                <a:solidFill>
                  <a:srgbClr val="0070C0"/>
                </a:solidFill>
                <a:latin typeface="+mn-ea"/>
                <a:ea typeface="+mn-ea"/>
              </a:rPr>
              <a:t>무슨변화가</a:t>
            </a:r>
            <a:r>
              <a:rPr lang="ko-KR" altLang="en-US" sz="3600" dirty="0">
                <a:solidFill>
                  <a:srgbClr val="0070C0"/>
                </a:solidFill>
                <a:latin typeface="+mn-ea"/>
                <a:ea typeface="+mn-ea"/>
              </a:rPr>
              <a:t> 일어납니까</a:t>
            </a:r>
            <a:r>
              <a:rPr lang="en-US" altLang="ko-KR" sz="3600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E2BB0-E5E0-4611-A058-B8D5728AA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그런즉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누구든지 그리스도 안에 있으면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새로운 피조물이라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이전 것은 지나갔으니 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보라 새 것이 </a:t>
            </a:r>
            <a:r>
              <a:rPr lang="ko-KR" altLang="en-US" sz="4000" b="1" i="0" dirty="0" err="1">
                <a:solidFill>
                  <a:srgbClr val="333333"/>
                </a:solidFill>
                <a:effectLst/>
                <a:latin typeface="+mn-ea"/>
              </a:rPr>
              <a:t>되었도다</a:t>
            </a:r>
            <a:r>
              <a:rPr lang="ko-KR" altLang="en-US" sz="4000" b="1" i="0" dirty="0">
                <a:solidFill>
                  <a:srgbClr val="333333"/>
                </a:solidFill>
                <a:effectLst/>
                <a:latin typeface="+mn-ea"/>
              </a:rPr>
              <a:t>  </a:t>
            </a:r>
            <a:endParaRPr lang="en-US" altLang="ko-KR" sz="4000" b="1" i="0" dirty="0">
              <a:solidFill>
                <a:srgbClr val="333333"/>
              </a:solidFill>
              <a:effectLst/>
              <a:latin typeface="+mn-ea"/>
            </a:endParaRPr>
          </a:p>
          <a:p>
            <a:pPr algn="ctr"/>
            <a:endParaRPr lang="en-US" altLang="ko-KR" sz="4000" b="1" dirty="0">
              <a:solidFill>
                <a:srgbClr val="333333"/>
              </a:solidFill>
              <a:latin typeface="+mn-ea"/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고린도 후서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5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장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17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절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754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 descr="나이프이(가) 표시된 사진&#10;&#10;자동 생성된 설명">
            <a:extLst>
              <a:ext uri="{FF2B5EF4-FFF2-40B4-BE49-F238E27FC236}">
                <a16:creationId xmlns:a16="http://schemas.microsoft.com/office/drawing/2014/main" id="{5467EB12-7049-4715-BF08-F9C7FB0E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54" y="1148521"/>
            <a:ext cx="6603320" cy="47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5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F7B3A4-C6BB-4615-8363-B8933AA91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" b="1907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645492B-C877-4B23-9C15-411AFE1EC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189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BBAAE7-5791-486E-8AB7-A4DAE9B10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76" y="2903951"/>
            <a:ext cx="1200150" cy="7143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32DEF8-B32E-4C0C-B367-130E0E822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629" y="3071812"/>
            <a:ext cx="12001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5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0A291-5331-412D-988D-8295693C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기도의 확신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307C43-4C2F-4243-A3DD-E96D8CE83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008" y="1825625"/>
            <a:ext cx="9776791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 err="1"/>
              <a:t>기도란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왜 해야 </a:t>
            </a:r>
            <a:r>
              <a:rPr lang="ko-KR" altLang="en-US" dirty="0" err="1"/>
              <a:t>하는것일까요</a:t>
            </a:r>
            <a:r>
              <a:rPr lang="en-US" altLang="ko-KR" dirty="0"/>
              <a:t>? 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기도의 결과는 무엇인가</a:t>
            </a:r>
            <a:r>
              <a:rPr lang="en-US" altLang="ko-KR" dirty="0"/>
              <a:t>? 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기도응답을 방해하는 것은 무엇일까요</a:t>
            </a:r>
            <a:r>
              <a:rPr lang="en-US" altLang="ko-KR" dirty="0"/>
              <a:t>?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F6557-053E-475A-8FA8-37144EA5D2E9}"/>
              </a:ext>
            </a:extLst>
          </p:cNvPr>
          <p:cNvSpPr txBox="1"/>
          <p:nvPr/>
        </p:nvSpPr>
        <p:spPr>
          <a:xfrm>
            <a:off x="-1" y="8835"/>
            <a:ext cx="5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두번째 그리스도인이 확실하게 믿어야 할 가치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653B57-DDB6-4757-BD41-F4EC65EF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852" y="529607"/>
            <a:ext cx="4762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6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1504" y="260649"/>
            <a:ext cx="878497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4400" b="1" dirty="0">
                <a:latin typeface="+mj-ea"/>
                <a:ea typeface="+mj-ea"/>
              </a:rPr>
              <a:t>2</a:t>
            </a:r>
            <a:r>
              <a:rPr lang="ko-KR" altLang="en-US" sz="4400" b="1" dirty="0">
                <a:latin typeface="+mj-ea"/>
                <a:ea typeface="+mj-ea"/>
              </a:rPr>
              <a:t>과 기도응답의 확신</a:t>
            </a:r>
            <a:endParaRPr lang="en-US" altLang="ko-KR" sz="4400" b="1" dirty="0">
              <a:latin typeface="+mj-ea"/>
              <a:ea typeface="+mj-ea"/>
            </a:endParaRPr>
          </a:p>
          <a:p>
            <a:pPr algn="ctr" fontAlgn="base"/>
            <a:endParaRPr lang="en-US" altLang="ko-KR" sz="4400" b="1" dirty="0">
              <a:latin typeface="+mj-ea"/>
              <a:ea typeface="+mj-ea"/>
            </a:endParaRPr>
          </a:p>
          <a:p>
            <a:pPr fontAlgn="base"/>
            <a:r>
              <a:rPr lang="ko-KR" altLang="en-US" sz="4000" dirty="0"/>
              <a:t>지금까지는 너희가 내 이름으로 아무 것도 구하지 아니하였으나 구하라 그리하면 받으리니 너희 기쁨이 충만하리라</a:t>
            </a:r>
            <a:endParaRPr lang="en-US" altLang="ko-KR" sz="4000" dirty="0"/>
          </a:p>
          <a:p>
            <a:pPr algn="ctr" fontAlgn="base"/>
            <a:endParaRPr lang="en-US" altLang="ko-KR" sz="4000" dirty="0"/>
          </a:p>
          <a:p>
            <a:pPr algn="ctr" fontAlgn="base"/>
            <a:r>
              <a:rPr lang="en-US" altLang="ko-KR" sz="4000" dirty="0"/>
              <a:t>(</a:t>
            </a:r>
            <a:r>
              <a:rPr lang="ko-KR" altLang="en-US" sz="4000" dirty="0"/>
              <a:t>요한복음 </a:t>
            </a:r>
            <a:r>
              <a:rPr lang="en-US" altLang="ko-KR" sz="4000" dirty="0"/>
              <a:t>16:24)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18391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59429-4CE5-4A0F-849C-39640AAA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ko-KR" altLang="en-US" sz="3600"/>
              <a:t>기도란</a:t>
            </a:r>
            <a:r>
              <a:rPr lang="en-US" altLang="ko-KR" sz="3600"/>
              <a:t> </a:t>
            </a:r>
            <a:r>
              <a:rPr lang="ko-KR" altLang="en-US" sz="3600"/>
              <a:t>무엇인가</a:t>
            </a:r>
            <a:r>
              <a:rPr lang="en-US" altLang="ko-KR" sz="3600"/>
              <a:t>?</a:t>
            </a:r>
            <a:endParaRPr lang="ko-KR" altLang="en-US" sz="360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EE40747-F93C-498A-8057-320A7BF1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내용 개체 틀 4" descr="음식, 셔츠이(가) 표시된 사진&#10;&#10;자동 생성된 설명">
            <a:extLst>
              <a:ext uri="{FF2B5EF4-FFF2-40B4-BE49-F238E27FC236}">
                <a16:creationId xmlns:a16="http://schemas.microsoft.com/office/drawing/2014/main" id="{82C35B74-6A7F-4BF2-9E49-A9F057DF3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5" b="7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 descr="실외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C56EFB13-E415-4766-9116-575585B7C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9" r="3" b="6273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5" name="그림 14" descr="실외, 스포츠, 남자, 사진이(가) 표시된 사진&#10;&#10;자동 생성된 설명">
            <a:extLst>
              <a:ext uri="{FF2B5EF4-FFF2-40B4-BE49-F238E27FC236}">
                <a16:creationId xmlns:a16="http://schemas.microsoft.com/office/drawing/2014/main" id="{A3AF42B7-3B1F-4DB8-A317-F30E6A4AD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40" b="7936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그림 12" descr="사람, 실외, 우산, 여자이(가) 표시된 사진&#10;&#10;자동 생성된 설명">
            <a:extLst>
              <a:ext uri="{FF2B5EF4-FFF2-40B4-BE49-F238E27FC236}">
                <a16:creationId xmlns:a16="http://schemas.microsoft.com/office/drawing/2014/main" id="{3B4AF657-BC86-49C9-A024-394ACA3D67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r="3242" b="-3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사람, 의류, 실외, 휴대폰이(가) 표시된 사진&#10;&#10;자동 생성된 설명">
            <a:extLst>
              <a:ext uri="{FF2B5EF4-FFF2-40B4-BE49-F238E27FC236}">
                <a16:creationId xmlns:a16="http://schemas.microsoft.com/office/drawing/2014/main" id="{C34A333A-4F05-4F4D-B037-EE0C3297A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 r="18394" b="-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9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46AE7-B352-4E1E-A556-C80A707C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11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지금까지는 너희가 내 이름으로 아무 것도 구하지 아니하였으나 구하라 그리하면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받으리니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너희 기쁨이 충만하리라  요한복음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24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9A053-406B-40B1-803B-A72A02477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7801"/>
            <a:ext cx="10515600" cy="3029161"/>
          </a:xfrm>
        </p:spPr>
        <p:txBody>
          <a:bodyPr/>
          <a:lstStyle/>
          <a:p>
            <a:r>
              <a:rPr lang="ko-KR" altLang="en-US" dirty="0" err="1"/>
              <a:t>기도란</a:t>
            </a:r>
            <a:r>
              <a:rPr lang="ko-KR" altLang="en-US" dirty="0"/>
              <a:t> 무엇입니까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누구의 이름으로 기도해야 합니까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기도의 결과는 무엇입니까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23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59B8C-B758-427E-847B-FCF911EA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마태복음 </a:t>
            </a:r>
            <a:r>
              <a:rPr lang="en-US" altLang="ko-KR" dirty="0"/>
              <a:t>7:7-8</a:t>
            </a:r>
            <a:r>
              <a:rPr lang="ko-KR" altLang="en-US" dirty="0"/>
              <a:t>절에서 예수님께서는 기도에 대하여 무엇을 가르쳐 주셨습니까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4FD78-4181-4B05-82A3-F38FE854B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구하라 그리하면 너희에게 주실 것이요 찾으라 그리하면 찾아낼 것이요 문을 두드리라 그리하면 너희에게 열릴 것이니   </a:t>
            </a:r>
          </a:p>
          <a:p>
            <a:r>
              <a:rPr lang="ko-KR" altLang="en-US" dirty="0"/>
              <a:t>구하는 이마다 받을 것이요 찾는 이는 찾아낼 것이요 두드리는 이에게는 열릴 </a:t>
            </a:r>
            <a:r>
              <a:rPr lang="ko-KR" altLang="en-US" dirty="0" err="1"/>
              <a:t>것이니라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480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5BE16-19B3-4E50-9ADC-CEF6D5E9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기도의 본질</a:t>
            </a:r>
            <a:r>
              <a:rPr lang="en-US" altLang="ko-KR" dirty="0"/>
              <a:t>. </a:t>
            </a:r>
            <a:r>
              <a:rPr lang="ko-KR" altLang="en-US" dirty="0"/>
              <a:t>알라딘 아님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1BD13-3D61-4A15-B985-C753069C9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66" y="1585994"/>
            <a:ext cx="3405745" cy="4371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154B8-BCB5-46EC-BF3A-06AAE158B634}"/>
              </a:ext>
            </a:extLst>
          </p:cNvPr>
          <p:cNvSpPr txBox="1"/>
          <p:nvPr/>
        </p:nvSpPr>
        <p:spPr>
          <a:xfrm>
            <a:off x="6918828" y="1640210"/>
            <a:ext cx="409330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온전한 하나님의 자녀의 회복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한계적인 나의 노력과 의지가 아닌 </a:t>
            </a:r>
            <a:endParaRPr lang="en-US" altLang="ko-KR" dirty="0"/>
          </a:p>
          <a:p>
            <a:r>
              <a:rPr lang="ko-KR" altLang="en-US" dirty="0"/>
              <a:t>하나님의 능력으로 </a:t>
            </a:r>
            <a:r>
              <a:rPr lang="ko-KR" altLang="en-US" dirty="0" err="1"/>
              <a:t>사는것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뭐가 지혜로운가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용장위에 덕장 덕작위에 </a:t>
            </a:r>
            <a:r>
              <a:rPr lang="en-US" altLang="ko-KR" dirty="0"/>
              <a:t>… </a:t>
            </a:r>
            <a:r>
              <a:rPr lang="ko-KR" altLang="en-US" dirty="0"/>
              <a:t>복장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Better</a:t>
            </a:r>
            <a:r>
              <a:rPr lang="ko-KR" altLang="en-US" dirty="0"/>
              <a:t> 는 </a:t>
            </a:r>
            <a:r>
              <a:rPr lang="en-US" altLang="ko-KR" dirty="0"/>
              <a:t>BEST</a:t>
            </a:r>
            <a:r>
              <a:rPr lang="ko-KR" altLang="en-US" dirty="0"/>
              <a:t>의 적이지 않나</a:t>
            </a:r>
            <a:endParaRPr lang="en-US" altLang="ko-KR" dirty="0"/>
          </a:p>
          <a:p>
            <a:endParaRPr lang="en-US" altLang="ko-KR" dirty="0"/>
          </a:p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-apple-system"/>
              </a:rPr>
              <a:t>로마서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-apple-system"/>
              </a:rPr>
              <a:t>3:10-12 KRV</a:t>
            </a:r>
          </a:p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기록한바 의인은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-apple-system"/>
              </a:rPr>
              <a:t>없나니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 하나도 없으며 깨닫는 자도 없고 하나님을 찾는 자도 없고 다 치우쳐 한가지로 무익하게 되고 선을 행하는 자는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-apple-system"/>
              </a:rPr>
              <a:t>없나니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 하나도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-apple-system"/>
              </a:rPr>
              <a:t>없도다</a:t>
            </a:r>
            <a:endParaRPr lang="ko-KR" alt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374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4FD559-9224-4D87-BFA0-1F65382B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dirty="0">
                <a:solidFill>
                  <a:schemeClr val="bg1"/>
                </a:solidFill>
              </a:rPr>
              <a:t>어떻게 기도해야 하는가</a:t>
            </a:r>
            <a:r>
              <a:rPr lang="en-US" altLang="ko-KR" sz="5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098" name="Picture 2" descr="코로나바이러스 극복을 위한 기도 (A Coronavirus Prayer) | America Magazine">
            <a:extLst>
              <a:ext uri="{FF2B5EF4-FFF2-40B4-BE49-F238E27FC236}">
                <a16:creationId xmlns:a16="http://schemas.microsoft.com/office/drawing/2014/main" id="{A99FA9DC-207B-4F59-966B-28F42CCCD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5" r="27597" b="-1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2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299C43-AE27-400B-8D13-2C3B1B98B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ko-KR" altLang="en-US" sz="4400" b="1" dirty="0">
                <a:solidFill>
                  <a:srgbClr val="6C6E39"/>
                </a:solidFill>
              </a:rPr>
              <a:t>그리스도인의 확신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7847F9-F5B1-4E1A-9D72-296560E21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20" y="2248823"/>
            <a:ext cx="6006192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algn="l" latinLnBrk="0"/>
            <a:r>
              <a:rPr lang="en-US" altLang="ko-KR" dirty="0">
                <a:solidFill>
                  <a:srgbClr val="6C6E39"/>
                </a:solidFill>
              </a:rPr>
              <a:t>1</a:t>
            </a:r>
            <a:r>
              <a:rPr lang="ko-KR" altLang="en-US" dirty="0">
                <a:solidFill>
                  <a:srgbClr val="6C6E39"/>
                </a:solidFill>
              </a:rPr>
              <a:t>주 구원의 확신</a:t>
            </a:r>
            <a:endParaRPr lang="en-US" altLang="ko-KR" dirty="0">
              <a:solidFill>
                <a:srgbClr val="6C6E39"/>
              </a:solidFill>
            </a:endParaRPr>
          </a:p>
          <a:p>
            <a:pPr marL="228600" algn="l" latinLnBrk="0"/>
            <a:r>
              <a:rPr lang="en-US" altLang="ko-KR" dirty="0">
                <a:solidFill>
                  <a:srgbClr val="6C6E39"/>
                </a:solidFill>
              </a:rPr>
              <a:t>2</a:t>
            </a:r>
            <a:r>
              <a:rPr lang="ko-KR" altLang="en-US" dirty="0">
                <a:solidFill>
                  <a:srgbClr val="6C6E39"/>
                </a:solidFill>
              </a:rPr>
              <a:t>주 기도의 확신</a:t>
            </a:r>
            <a:endParaRPr lang="en-US" altLang="ko-KR" dirty="0">
              <a:solidFill>
                <a:srgbClr val="6C6E39"/>
              </a:solidFill>
            </a:endParaRPr>
          </a:p>
          <a:p>
            <a:pPr marL="228600" algn="l" latinLnBrk="0"/>
            <a:r>
              <a:rPr lang="en-US" altLang="ko-KR" dirty="0">
                <a:solidFill>
                  <a:srgbClr val="6C6E39"/>
                </a:solidFill>
              </a:rPr>
              <a:t>3</a:t>
            </a:r>
            <a:r>
              <a:rPr lang="ko-KR" altLang="en-US" dirty="0">
                <a:solidFill>
                  <a:srgbClr val="6C6E39"/>
                </a:solidFill>
              </a:rPr>
              <a:t>주 승리의 확신</a:t>
            </a:r>
            <a:endParaRPr lang="en-US" altLang="ko-KR" dirty="0">
              <a:solidFill>
                <a:srgbClr val="6C6E39"/>
              </a:solidFill>
            </a:endParaRPr>
          </a:p>
          <a:p>
            <a:pPr marL="228600" algn="l" latinLnBrk="0"/>
            <a:r>
              <a:rPr lang="en-US" altLang="ko-KR" dirty="0">
                <a:solidFill>
                  <a:srgbClr val="6C6E39"/>
                </a:solidFill>
              </a:rPr>
              <a:t>4</a:t>
            </a:r>
            <a:r>
              <a:rPr lang="ko-KR" altLang="en-US" dirty="0">
                <a:solidFill>
                  <a:srgbClr val="6C6E39"/>
                </a:solidFill>
              </a:rPr>
              <a:t>주 사죄의 확신</a:t>
            </a:r>
            <a:endParaRPr lang="en-US" altLang="ko-KR" dirty="0">
              <a:solidFill>
                <a:srgbClr val="6C6E39"/>
              </a:solidFill>
            </a:endParaRPr>
          </a:p>
          <a:p>
            <a:pPr marL="228600" algn="l" latinLnBrk="0"/>
            <a:r>
              <a:rPr lang="en-US" altLang="ko-KR" dirty="0">
                <a:solidFill>
                  <a:srgbClr val="6C6E39"/>
                </a:solidFill>
              </a:rPr>
              <a:t>4</a:t>
            </a:r>
            <a:r>
              <a:rPr lang="ko-KR" altLang="en-US" dirty="0">
                <a:solidFill>
                  <a:srgbClr val="6C6E39"/>
                </a:solidFill>
              </a:rPr>
              <a:t>주 인도의 확신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6C6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AC727A-E402-4FF8-8C4F-617A09D24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433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1122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9839A-5E33-432A-8DB0-CB79A26A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응답받는</a:t>
            </a:r>
            <a:r>
              <a:rPr lang="ko-KR" altLang="en-US" dirty="0"/>
              <a:t> 기도의 중요한 조건</a:t>
            </a:r>
            <a:r>
              <a:rPr lang="en-US" altLang="ko-KR" dirty="0"/>
              <a:t>(how)</a:t>
            </a:r>
            <a:r>
              <a:rPr lang="ko-KR" altLang="en-US" dirty="0"/>
              <a:t>은 무엇입니까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42550-B891-4794-936B-0DB9AA05D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너희가 내 안에 거하고 내 말이 너희 안에 거하면 무엇이든지 원하는 대로 구하라 그리하면 이루리라</a:t>
            </a: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요한복음 </a:t>
            </a:r>
            <a:r>
              <a:rPr lang="en-US" altLang="ko-KR" dirty="0">
                <a:solidFill>
                  <a:srgbClr val="33333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15</a:t>
            </a:r>
            <a:r>
              <a:rPr lang="ko-KR" altLang="en-US" dirty="0">
                <a:solidFill>
                  <a:srgbClr val="33333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장 </a:t>
            </a:r>
            <a:r>
              <a:rPr lang="en-US" altLang="ko-KR" dirty="0">
                <a:solidFill>
                  <a:srgbClr val="33333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7</a:t>
            </a:r>
            <a:r>
              <a:rPr lang="ko-KR" altLang="en-US" dirty="0">
                <a:solidFill>
                  <a:srgbClr val="33333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절</a:t>
            </a:r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/>
              <a:t>그를 향하여 우리가 가진 바 담대함이 이것이니 그의 뜻대로 무엇을 구하면 들으심이라   </a:t>
            </a:r>
          </a:p>
          <a:p>
            <a:r>
              <a:rPr lang="ko-KR" altLang="en-US" dirty="0"/>
              <a:t>우리가 무엇이든지 구하는 바를 들으시는 줄을 </a:t>
            </a:r>
            <a:r>
              <a:rPr lang="ko-KR" altLang="en-US" dirty="0" err="1"/>
              <a:t>안즉</a:t>
            </a:r>
            <a:r>
              <a:rPr lang="ko-KR" altLang="en-US" dirty="0"/>
              <a:t> 우리가 그에게 구한 그것을 얻은 줄을 또한 </a:t>
            </a:r>
            <a:r>
              <a:rPr lang="ko-KR" altLang="en-US" dirty="0" err="1"/>
              <a:t>아느니라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요한일서 </a:t>
            </a:r>
            <a:r>
              <a:rPr lang="en-US" altLang="ko-KR" dirty="0"/>
              <a:t>5:14-15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53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0BFC8-0E29-4116-BB87-4C1AED0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기도에 하나님께서는 특별히 어떻게 응답하십니까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AC0BCB-AB4A-4179-AF2F-15CB9CB96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너는 내게 부르짖으라 내가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네게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응답하겠고 네가 알지 못하는 크고 은밀한 일을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네게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보이리라  </a:t>
            </a: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/>
              <a:t>예레미야 </a:t>
            </a:r>
            <a:r>
              <a:rPr lang="en-US" altLang="ko-KR" dirty="0"/>
              <a:t>33:3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우리 가운데서 역사하시는 능력대로 우리가 구하거나 생각하는 모든 것에 더 넘치도록 능히 하실 이에게</a:t>
            </a: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/>
              <a:t>에베소서 </a:t>
            </a:r>
            <a:r>
              <a:rPr lang="en-US" altLang="ko-KR" dirty="0"/>
              <a:t>3:20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22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E0259-D91A-450E-B070-A88862F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기도의 결과는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9E60CB-6005-4E07-8206-EDAB1425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778" y="1825625"/>
            <a:ext cx="3705021" cy="4351338"/>
          </a:xfrm>
        </p:spPr>
        <p:txBody>
          <a:bodyPr/>
          <a:lstStyle/>
          <a:p>
            <a:r>
              <a:rPr lang="ko-KR" altLang="en-US" dirty="0"/>
              <a:t>응답하신다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뭐든지 응답하신다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침묵도 응답이다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가장 </a:t>
            </a:r>
            <a:r>
              <a:rPr lang="ko-KR" altLang="en-US" dirty="0" err="1"/>
              <a:t>좋은것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84125BD-0730-4A3F-A239-C6BD853D7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18" y="2091634"/>
            <a:ext cx="6096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48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5B27D-6641-4985-8518-4B97AA278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55" y="11628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하나님께서는 자기 자녀들에게 어떤 종류의 선물을 주십니까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 err="1"/>
              <a:t>하나님보시기에</a:t>
            </a:r>
            <a:r>
              <a:rPr lang="ko-KR" altLang="en-US" dirty="0"/>
              <a:t> 당신에게 해로운 것을 </a:t>
            </a:r>
            <a:r>
              <a:rPr lang="ko-KR" altLang="en-US" dirty="0" err="1"/>
              <a:t>구했을때</a:t>
            </a:r>
            <a:r>
              <a:rPr lang="ko-KR" altLang="en-US" dirty="0"/>
              <a:t> 어떻게 응답하시리라 생각합니까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 err="1"/>
              <a:t>하나님보시기에</a:t>
            </a:r>
            <a:r>
              <a:rPr lang="ko-KR" altLang="en-US" dirty="0"/>
              <a:t> </a:t>
            </a:r>
            <a:r>
              <a:rPr lang="ko-KR" altLang="en-US" dirty="0" err="1"/>
              <a:t>다른때</a:t>
            </a:r>
            <a:r>
              <a:rPr lang="ko-KR" altLang="en-US" dirty="0"/>
              <a:t> 응답해주는 것이 더 나을 경우 어떻게 해주시리라고 생각합니까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F5DD6-7F11-4C4B-9699-AF5AED6A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9047"/>
            <a:ext cx="10515600" cy="2567915"/>
          </a:xfrm>
        </p:spPr>
        <p:txBody>
          <a:bodyPr>
            <a:normAutofit fontScale="70000" lnSpcReduction="20000"/>
          </a:bodyPr>
          <a:lstStyle/>
          <a:p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9.	</a:t>
            </a:r>
            <a:r>
              <a:rPr lang="ko-KR" altLang="en-US" dirty="0"/>
              <a:t>너희 중에 누가 아들이 떡을 달라 하는데 돌을 주며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10.	</a:t>
            </a:r>
            <a:r>
              <a:rPr lang="ko-KR" altLang="en-US" dirty="0"/>
              <a:t>생선을 달라 하는데 뱀을 줄 사람이 있겠느냐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11.	</a:t>
            </a:r>
            <a:r>
              <a:rPr lang="ko-KR" altLang="en-US" dirty="0"/>
              <a:t>너희가 악한 자라도 좋은 것으로 자식에게 줄 </a:t>
            </a:r>
            <a:r>
              <a:rPr lang="ko-KR" altLang="en-US" dirty="0" err="1"/>
              <a:t>줄</a:t>
            </a:r>
            <a:r>
              <a:rPr lang="ko-KR" altLang="en-US" dirty="0"/>
              <a:t> 알거든 하물며 하늘에 계신 너희 아버지께서 구하는 자에게 좋은 것으로 주시지 않겠느냐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12.	</a:t>
            </a:r>
            <a:r>
              <a:rPr lang="ko-KR" altLang="en-US" dirty="0"/>
              <a:t>그러므로 무엇이든지 남에게 대접을 받고자 하는 대로 너희도 남을 대접하라 이것이 율법이요 </a:t>
            </a:r>
            <a:r>
              <a:rPr lang="ko-KR" altLang="en-US" dirty="0" err="1"/>
              <a:t>선지자니라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마태복음 </a:t>
            </a:r>
            <a:r>
              <a:rPr lang="en-US" altLang="ko-KR" dirty="0"/>
              <a:t>7</a:t>
            </a:r>
            <a:r>
              <a:rPr lang="ko-KR" altLang="en-US" dirty="0"/>
              <a:t>장</a:t>
            </a:r>
            <a:r>
              <a:rPr lang="en-US" altLang="ko-KR" dirty="0"/>
              <a:t>9-11</a:t>
            </a:r>
            <a:r>
              <a:rPr lang="ko-KR" altLang="en-US" dirty="0"/>
              <a:t>절</a:t>
            </a:r>
          </a:p>
        </p:txBody>
      </p:sp>
    </p:spTree>
    <p:extLst>
      <p:ext uri="{BB962C8B-B14F-4D97-AF65-F5344CB8AC3E}">
        <p14:creationId xmlns:p14="http://schemas.microsoft.com/office/powerpoint/2010/main" val="1709773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119C1-DBEC-4A4B-AF4E-D6B674C0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기도응답을 방해하는 것들은 무엇입니까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6AA5D-278E-4ABE-BD1E-EE589DC0D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구하여도 받지 못함은 정욕으로 쓰려고 잘못 구하기 때문이라 야고보서 </a:t>
            </a:r>
            <a:r>
              <a:rPr lang="en-US" altLang="ko-KR" dirty="0"/>
              <a:t>4:3</a:t>
            </a:r>
          </a:p>
          <a:p>
            <a:r>
              <a:rPr lang="ko-KR" altLang="en-US" dirty="0"/>
              <a:t>내가 나의 마음에 죄악을 품었더라면 주께서 듣지 </a:t>
            </a:r>
            <a:r>
              <a:rPr lang="ko-KR" altLang="en-US" dirty="0" err="1"/>
              <a:t>아니하시리라</a:t>
            </a:r>
            <a:r>
              <a:rPr lang="ko-KR" altLang="en-US" dirty="0"/>
              <a:t> 시편</a:t>
            </a:r>
            <a:r>
              <a:rPr lang="en-US" altLang="ko-KR" dirty="0"/>
              <a:t>66:18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989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9E5E6-336A-4A4D-9E43-A4A24BF1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기도의 전체적인 모습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5C52E-AC9D-4EA0-BC15-0CAB21F6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하지 말아야 </a:t>
            </a:r>
            <a:r>
              <a:rPr lang="ko-KR" altLang="en-US" dirty="0" err="1"/>
              <a:t>할것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해야 </a:t>
            </a:r>
            <a:r>
              <a:rPr lang="ko-KR" altLang="en-US" dirty="0" err="1"/>
              <a:t>할것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하나님의 약속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아무 것도 염려하지 말고 다만 모든 일에 기도와 간구로</a:t>
            </a:r>
            <a:r>
              <a:rPr lang="en-US" altLang="ko-KR" dirty="0"/>
              <a:t>, </a:t>
            </a:r>
            <a:r>
              <a:rPr lang="ko-KR" altLang="en-US" dirty="0"/>
              <a:t>너희 구할 것을 감사함으로 하나님께 아뢰라   </a:t>
            </a:r>
          </a:p>
          <a:p>
            <a:r>
              <a:rPr lang="ko-KR" altLang="en-US" dirty="0"/>
              <a:t>그리하면 모든 지각에 뛰어난 하나님의 평강이 그리스도 예수 안에서 너희 마음과 생각을 </a:t>
            </a:r>
            <a:r>
              <a:rPr lang="ko-KR" altLang="en-US" dirty="0" err="1"/>
              <a:t>지키시리라</a:t>
            </a:r>
            <a:r>
              <a:rPr lang="ko-KR" altLang="en-US" dirty="0"/>
              <a:t> 빌립보서 </a:t>
            </a:r>
            <a:r>
              <a:rPr lang="en-US" altLang="ko-KR" dirty="0"/>
              <a:t>4</a:t>
            </a:r>
            <a:r>
              <a:rPr lang="ko-KR" altLang="en-US" dirty="0"/>
              <a:t>장 </a:t>
            </a:r>
            <a:r>
              <a:rPr lang="en-US" altLang="ko-KR" dirty="0"/>
              <a:t>6-7</a:t>
            </a:r>
            <a:r>
              <a:rPr lang="ko-KR" altLang="en-US" dirty="0"/>
              <a:t>절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7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34E16-C4F1-4690-ACE1-A8246F1C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기도의 유익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79C1F-A552-4B2C-8C46-F5BC185FB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기도에는 또 어떤 유익점이 있습니까</a:t>
            </a:r>
            <a:r>
              <a:rPr lang="en-US" altLang="ko-KR" dirty="0"/>
              <a:t>? </a:t>
            </a:r>
            <a:r>
              <a:rPr lang="ko-KR" altLang="en-US" dirty="0"/>
              <a:t>시편</a:t>
            </a:r>
            <a:r>
              <a:rPr lang="en-US" altLang="ko-KR" dirty="0"/>
              <a:t>34:4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내가 여호와께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간구하매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내게 응답하시고 내 모든 두려움에서 나를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건지셨도다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두려움에 대한 기도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endParaRPr lang="en-US" altLang="ko-KR" dirty="0"/>
          </a:p>
          <a:p>
            <a:r>
              <a:rPr lang="ko-KR" altLang="en-US" dirty="0" err="1"/>
              <a:t>사갸랴와</a:t>
            </a:r>
            <a:r>
              <a:rPr lang="ko-KR" altLang="en-US" dirty="0"/>
              <a:t> </a:t>
            </a:r>
            <a:r>
              <a:rPr lang="ko-KR" altLang="en-US" dirty="0" err="1"/>
              <a:t>엘리사벳이</a:t>
            </a:r>
            <a:r>
              <a:rPr lang="ko-KR" altLang="en-US" dirty="0"/>
              <a:t> 아들을 </a:t>
            </a:r>
            <a:r>
              <a:rPr lang="ko-KR" altLang="en-US" dirty="0" err="1"/>
              <a:t>얻기위하여</a:t>
            </a:r>
            <a:r>
              <a:rPr lang="ko-KR" altLang="en-US" dirty="0"/>
              <a:t> </a:t>
            </a:r>
            <a:r>
              <a:rPr lang="ko-KR" altLang="en-US" dirty="0" err="1"/>
              <a:t>기도했을때</a:t>
            </a:r>
            <a:r>
              <a:rPr lang="ko-KR" altLang="en-US" dirty="0"/>
              <a:t> 어떤 응답을 받았습니까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누가복음</a:t>
            </a:r>
            <a:r>
              <a:rPr lang="en-US" altLang="ko-KR" dirty="0"/>
              <a:t>1:13-14 (</a:t>
            </a:r>
            <a:r>
              <a:rPr lang="ko-KR" altLang="en-US" dirty="0"/>
              <a:t>아픔에 대한 기도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천사가 그에게 이르되 </a:t>
            </a:r>
            <a:r>
              <a:rPr lang="ko-KR" altLang="en-US" dirty="0" err="1"/>
              <a:t>사가랴여</a:t>
            </a:r>
            <a:r>
              <a:rPr lang="ko-KR" altLang="en-US" dirty="0"/>
              <a:t> 무서워하지 말라 너의 간구함이 </a:t>
            </a:r>
            <a:r>
              <a:rPr lang="ko-KR" altLang="en-US" dirty="0" err="1"/>
              <a:t>들린지라</a:t>
            </a:r>
            <a:r>
              <a:rPr lang="ko-KR" altLang="en-US" dirty="0"/>
              <a:t> 네 아내 </a:t>
            </a:r>
            <a:r>
              <a:rPr lang="ko-KR" altLang="en-US" dirty="0" err="1"/>
              <a:t>엘리사벳이</a:t>
            </a:r>
            <a:r>
              <a:rPr lang="ko-KR" altLang="en-US" dirty="0"/>
              <a:t> </a:t>
            </a:r>
            <a:r>
              <a:rPr lang="ko-KR" altLang="en-US" dirty="0" err="1"/>
              <a:t>네게</a:t>
            </a:r>
            <a:r>
              <a:rPr lang="ko-KR" altLang="en-US" dirty="0"/>
              <a:t> 아들을 낳아 주리니 그 이름을 요한이라 하라   </a:t>
            </a:r>
          </a:p>
          <a:p>
            <a:r>
              <a:rPr lang="ko-KR" altLang="en-US" dirty="0"/>
              <a:t>너도 기뻐하고 즐거워할 것이요 많은 사람도 그의 태어남을 </a:t>
            </a:r>
            <a:r>
              <a:rPr lang="ko-KR" altLang="en-US" dirty="0" err="1"/>
              <a:t>기뻐하리니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4963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7C8F81B-247C-4BBE-B1EB-87BB33C8A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5226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4FD559-9224-4D87-BFA0-1F65382B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797" y="2595005"/>
            <a:ext cx="6274590" cy="13253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6600" dirty="0">
                <a:solidFill>
                  <a:schemeClr val="bg1"/>
                </a:solidFill>
              </a:rPr>
              <a:t>예수님의 기도</a:t>
            </a:r>
            <a:endParaRPr lang="en-US" altLang="ko-KR" sz="6600" dirty="0">
              <a:solidFill>
                <a:schemeClr val="bg1"/>
              </a:solidFill>
            </a:endParaRPr>
          </a:p>
        </p:txBody>
      </p:sp>
      <p:pic>
        <p:nvPicPr>
          <p:cNvPr id="9" name="내용 개체 틀 8" descr="실내, 사람, 앉아있는, 여자이(가) 표시된 사진&#10;&#10;자동 생성된 설명">
            <a:extLst>
              <a:ext uri="{FF2B5EF4-FFF2-40B4-BE49-F238E27FC236}">
                <a16:creationId xmlns:a16="http://schemas.microsoft.com/office/drawing/2014/main" id="{092FFDFF-78E1-4DE1-BD38-2029CE2DD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0" r="-2" b="-2"/>
          <a:stretch/>
        </p:blipFill>
        <p:spPr>
          <a:xfrm>
            <a:off x="7552944" y="10"/>
            <a:ext cx="4636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34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19CCB-5E6C-47D5-9102-149C06FC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승리의 확신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AFC51-1204-4C60-8154-420C5B82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우리의 삶에 시험과 환난은 왜 </a:t>
            </a:r>
            <a:r>
              <a:rPr lang="ko-KR" altLang="en-US" dirty="0" err="1"/>
              <a:t>있는것일까</a:t>
            </a:r>
            <a:r>
              <a:rPr lang="en-US" altLang="ko-KR" dirty="0"/>
              <a:t>?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시험에 대처할 신자의 방법은 있을까</a:t>
            </a:r>
            <a:r>
              <a:rPr lang="en-US" altLang="ko-KR" dirty="0"/>
              <a:t>?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왜 시험에서 벗어나게 하지 않을까</a:t>
            </a:r>
            <a:r>
              <a:rPr lang="en-US" altLang="ko-KR" dirty="0"/>
              <a:t>? 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하나님은 무엇을 </a:t>
            </a:r>
            <a:r>
              <a:rPr lang="ko-KR" altLang="en-US" dirty="0" err="1"/>
              <a:t>해주실까요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B7AEF-DB98-4E8A-AC65-6C3C13314340}"/>
              </a:ext>
            </a:extLst>
          </p:cNvPr>
          <p:cNvSpPr txBox="1"/>
          <p:nvPr/>
        </p:nvSpPr>
        <p:spPr>
          <a:xfrm>
            <a:off x="-1" y="8835"/>
            <a:ext cx="5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세번째 그리스도인이 확실하게 믿어야 할 가치</a:t>
            </a:r>
          </a:p>
        </p:txBody>
      </p:sp>
    </p:spTree>
    <p:extLst>
      <p:ext uri="{BB962C8B-B14F-4D97-AF65-F5344CB8AC3E}">
        <p14:creationId xmlns:p14="http://schemas.microsoft.com/office/powerpoint/2010/main" val="2857979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1504" y="260649"/>
            <a:ext cx="878497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4400" b="1" dirty="0">
                <a:latin typeface="+mj-ea"/>
                <a:ea typeface="+mj-ea"/>
              </a:rPr>
              <a:t>3</a:t>
            </a:r>
            <a:r>
              <a:rPr lang="ko-KR" altLang="en-US" sz="4400" b="1" dirty="0">
                <a:latin typeface="+mj-ea"/>
                <a:ea typeface="+mj-ea"/>
              </a:rPr>
              <a:t>과 승리의 확신</a:t>
            </a:r>
            <a:endParaRPr lang="en-US" altLang="ko-KR" sz="4400" b="1" dirty="0">
              <a:latin typeface="+mj-ea"/>
              <a:ea typeface="+mj-ea"/>
            </a:endParaRPr>
          </a:p>
          <a:p>
            <a:pPr algn="ctr" fontAlgn="base"/>
            <a:endParaRPr lang="en-US" altLang="ko-KR" sz="4400" b="1" dirty="0">
              <a:latin typeface="+mj-ea"/>
              <a:ea typeface="+mj-ea"/>
            </a:endParaRPr>
          </a:p>
          <a:p>
            <a:pPr fontAlgn="base"/>
            <a:r>
              <a:rPr lang="ko-KR" altLang="en-US" sz="4000" dirty="0"/>
              <a:t>사람이 감당할 시험 밖에는 너희가 당한 것이 없나니 오직 하나님은 미쁘사 너희가 감당하지 못할 시험 당함을 허락하지 아니하시고 시험 당할 즈음에 또한 피할 길을 내사 너희로 능히 감당하게 하시느니라</a:t>
            </a:r>
            <a:endParaRPr lang="en-US" altLang="ko-KR" sz="4000" dirty="0"/>
          </a:p>
          <a:p>
            <a:pPr fontAlgn="base"/>
            <a:endParaRPr lang="en-US" altLang="ko-KR" sz="4000" dirty="0"/>
          </a:p>
          <a:p>
            <a:pPr algn="ctr" fontAlgn="base"/>
            <a:r>
              <a:rPr lang="en-US" altLang="ko-KR" sz="4000" dirty="0"/>
              <a:t>(</a:t>
            </a:r>
            <a:r>
              <a:rPr lang="ko-KR" altLang="en-US" sz="4000" dirty="0"/>
              <a:t>고린도전서 </a:t>
            </a:r>
            <a:r>
              <a:rPr lang="en-US" altLang="ko-KR" sz="4000" dirty="0"/>
              <a:t>10:13)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014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04218-6CE4-401C-AF1B-D8F1A8D4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1294296"/>
            <a:ext cx="5351228" cy="1350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5000" dirty="0"/>
              <a:t>1. </a:t>
            </a:r>
            <a:r>
              <a:rPr lang="ko-KR" altLang="en-US" sz="5000" dirty="0"/>
              <a:t>구원의 확신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CA64A-E412-4193-865C-E45B803CD2FE}"/>
              </a:ext>
            </a:extLst>
          </p:cNvPr>
          <p:cNvSpPr txBox="1"/>
          <p:nvPr/>
        </p:nvSpPr>
        <p:spPr>
          <a:xfrm>
            <a:off x="-1" y="8835"/>
            <a:ext cx="5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>
                <a:solidFill>
                  <a:srgbClr val="FF0000"/>
                </a:solidFill>
              </a:rPr>
              <a:t>첫번째 그리스도인이 확실하게 믿어야 할 가치</a:t>
            </a:r>
          </a:p>
        </p:txBody>
      </p:sp>
      <p:pic>
        <p:nvPicPr>
          <p:cNvPr id="42" name="Picture 7">
            <a:extLst>
              <a:ext uri="{FF2B5EF4-FFF2-40B4-BE49-F238E27FC236}">
                <a16:creationId xmlns:a16="http://schemas.microsoft.com/office/drawing/2014/main" id="{C2133385-EA80-47BA-9D1F-9AE7EC152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2" r="26446" b="-2"/>
          <a:stretch/>
        </p:blipFill>
        <p:spPr>
          <a:xfrm>
            <a:off x="7242781" y="1248156"/>
            <a:ext cx="4361688" cy="4361688"/>
          </a:xfrm>
          <a:prstGeom prst="rect">
            <a:avLst/>
          </a:prstGeom>
        </p:spPr>
      </p:pic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F4846C1C-519D-4F2F-BCFA-1BA4F192BD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745740"/>
              </p:ext>
            </p:extLst>
          </p:nvPr>
        </p:nvGraphicFramePr>
        <p:xfrm>
          <a:off x="1463041" y="2828596"/>
          <a:ext cx="5351228" cy="3343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4612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62204-21FD-4FD1-BE10-C07CF59F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진짜신자는 코로나 </a:t>
            </a:r>
            <a:r>
              <a:rPr lang="ko-KR" altLang="en-US" dirty="0" err="1"/>
              <a:t>안걸리나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3926B47-5EAE-4742-A96B-A30CCA80E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1818413"/>
            <a:ext cx="6229350" cy="3676650"/>
          </a:xfrm>
        </p:spPr>
      </p:pic>
    </p:spTree>
    <p:extLst>
      <p:ext uri="{BB962C8B-B14F-4D97-AF65-F5344CB8AC3E}">
        <p14:creationId xmlns:p14="http://schemas.microsoft.com/office/powerpoint/2010/main" val="803104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35E91A7-FB1B-43E3-8EB0-ED29272FD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1" b="13060"/>
          <a:stretch/>
        </p:blipFill>
        <p:spPr>
          <a:xfrm>
            <a:off x="573982" y="321734"/>
            <a:ext cx="5193204" cy="29051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4CAF74-1E7D-4BEC-A0F0-B1C69B27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0" y="3631096"/>
            <a:ext cx="5135925" cy="276056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4200AE4-50E7-4CAA-96E0-8E5530C4E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5" b="1"/>
          <a:stretch/>
        </p:blipFill>
        <p:spPr>
          <a:xfrm>
            <a:off x="7080797" y="321734"/>
            <a:ext cx="3881238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73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2464FF-E9DC-4615-9168-C229921A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/>
              <a:t>시험에 대처할 방법은 무엇인가</a:t>
            </a:r>
            <a:r>
              <a:rPr lang="en-US" altLang="ko-KR" sz="370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F9423DC-8DB1-4946-8380-D42E3372A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" r="1" b="364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52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7646A-7082-4D33-82E7-B3F828B2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시험은 계속되나</a:t>
            </a:r>
            <a:r>
              <a:rPr lang="en-US" altLang="ko-KR" dirty="0"/>
              <a:t>….?</a:t>
            </a:r>
            <a:endParaRPr lang="ko-KR" altLang="en-US" dirty="0"/>
          </a:p>
        </p:txBody>
      </p:sp>
      <p:pic>
        <p:nvPicPr>
          <p:cNvPr id="5" name="내용 개체 틀 4" descr="남자, 여자, 재생, 쥐고있는이(가) 표시된 사진&#10;&#10;자동 생성된 설명">
            <a:extLst>
              <a:ext uri="{FF2B5EF4-FFF2-40B4-BE49-F238E27FC236}">
                <a16:creationId xmlns:a16="http://schemas.microsoft.com/office/drawing/2014/main" id="{3BF6D2B4-C5F8-4026-978A-37F0312AA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44" y="1891886"/>
            <a:ext cx="3049112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87AEB4-DF86-48B9-85F3-4E6F242B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38" y="1891886"/>
            <a:ext cx="5819292" cy="43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97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FCB25-A84C-49EF-8487-9C80F15F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고난을 통해 우리가 하나님께 더 </a:t>
            </a:r>
            <a:r>
              <a:rPr lang="ko-KR" altLang="en-US" sz="3600" dirty="0" err="1"/>
              <a:t>나아갈수도</a:t>
            </a:r>
            <a:r>
              <a:rPr lang="ko-KR" altLang="en-US" sz="3600" dirty="0"/>
              <a:t> 있다</a:t>
            </a:r>
            <a:r>
              <a:rPr lang="en-US" altLang="ko-KR" sz="3600" dirty="0"/>
              <a:t>. 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5FCD2-3489-4E9D-9998-16D22383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3532" cy="4351338"/>
          </a:xfrm>
        </p:spPr>
        <p:txBody>
          <a:bodyPr/>
          <a:lstStyle/>
          <a:p>
            <a:r>
              <a:rPr lang="ko-KR" altLang="en-US" dirty="0" err="1"/>
              <a:t>이땅이</a:t>
            </a:r>
            <a:r>
              <a:rPr lang="ko-KR" altLang="en-US" dirty="0"/>
              <a:t> 천국은 아니더라도 그 남기신 고난마저 하나님은 쓰신다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F55452-4D05-4EE0-A710-F2FC714D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79" y="2480263"/>
            <a:ext cx="5276441" cy="37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89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25" descr="텍스트, 사진, 전면이(가) 표시된 사진&#10;&#10;자동 생성된 설명">
            <a:extLst>
              <a:ext uri="{FF2B5EF4-FFF2-40B4-BE49-F238E27FC236}">
                <a16:creationId xmlns:a16="http://schemas.microsoft.com/office/drawing/2014/main" id="{DAF11EEE-827C-4030-AED4-CC4669F08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99" y="321734"/>
            <a:ext cx="2905170" cy="290517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ECE586A-1E54-4C79-9EFB-BB2505F75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42" b="-1"/>
          <a:stretch/>
        </p:blipFill>
        <p:spPr>
          <a:xfrm>
            <a:off x="904296" y="3631096"/>
            <a:ext cx="4532573" cy="2760560"/>
          </a:xfrm>
          <a:prstGeom prst="rect">
            <a:avLst/>
          </a:prstGeom>
        </p:spPr>
      </p:pic>
      <p:sp>
        <p:nvSpPr>
          <p:cNvPr id="59" name="Rectangle 4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7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0EDFF5-48CC-47C0-94EF-FBDCC6C79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" r="-1" b="-1"/>
          <a:stretch/>
        </p:blipFill>
        <p:spPr>
          <a:xfrm>
            <a:off x="6542874" y="321734"/>
            <a:ext cx="4957084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62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5CF6C-B2B2-4C92-9D82-2C1C71AF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인도의 확신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632A1-E9F7-4685-8679-8D69A7314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하나님의 </a:t>
            </a:r>
            <a:r>
              <a:rPr lang="ko-KR" altLang="en-US" dirty="0" err="1"/>
              <a:t>인도함이란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하나님의 인도함을 받아야 하나</a:t>
            </a:r>
            <a:r>
              <a:rPr lang="en-US" altLang="ko-KR" dirty="0"/>
              <a:t>?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하나님의 인도함을 받기위해 </a:t>
            </a:r>
            <a:r>
              <a:rPr lang="ko-KR" altLang="en-US" dirty="0" err="1"/>
              <a:t>해야할일은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/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하나님을 인정할 부분은 </a:t>
            </a:r>
            <a:r>
              <a:rPr lang="ko-KR" altLang="en-US" dirty="0" err="1"/>
              <a:t>어떤부분일까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EC792-E063-4D38-8D72-8A74E8553E24}"/>
              </a:ext>
            </a:extLst>
          </p:cNvPr>
          <p:cNvSpPr txBox="1"/>
          <p:nvPr/>
        </p:nvSpPr>
        <p:spPr>
          <a:xfrm>
            <a:off x="-1" y="8835"/>
            <a:ext cx="569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네번째 그리스도인이 확실하게 믿어야 할 가치</a:t>
            </a:r>
          </a:p>
        </p:txBody>
      </p:sp>
    </p:spTree>
    <p:extLst>
      <p:ext uri="{BB962C8B-B14F-4D97-AF65-F5344CB8AC3E}">
        <p14:creationId xmlns:p14="http://schemas.microsoft.com/office/powerpoint/2010/main" val="3080860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1504" y="260649"/>
            <a:ext cx="878497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4400" b="1" dirty="0">
                <a:latin typeface="+mj-ea"/>
                <a:ea typeface="+mj-ea"/>
              </a:rPr>
              <a:t>5</a:t>
            </a:r>
            <a:r>
              <a:rPr lang="ko-KR" altLang="en-US" sz="4400" b="1" dirty="0">
                <a:latin typeface="+mj-ea"/>
                <a:ea typeface="+mj-ea"/>
              </a:rPr>
              <a:t>과 인도의 확신</a:t>
            </a:r>
            <a:endParaRPr lang="en-US" altLang="ko-KR" sz="4400" b="1" dirty="0">
              <a:latin typeface="+mj-ea"/>
              <a:ea typeface="+mj-ea"/>
            </a:endParaRPr>
          </a:p>
          <a:p>
            <a:pPr algn="ctr" fontAlgn="base"/>
            <a:endParaRPr lang="en-US" altLang="ko-KR" sz="4400" b="1" dirty="0">
              <a:latin typeface="+mj-ea"/>
              <a:ea typeface="+mj-ea"/>
            </a:endParaRPr>
          </a:p>
          <a:p>
            <a:pPr fontAlgn="base"/>
            <a:r>
              <a:rPr lang="ko-KR" altLang="en-US" sz="4000" dirty="0"/>
              <a:t>너는 마음을 다하여 여호와를 신뢰하고 네 명철을 의지하지 말라 </a:t>
            </a:r>
          </a:p>
          <a:p>
            <a:pPr fontAlgn="base"/>
            <a:r>
              <a:rPr lang="ko-KR" altLang="en-US" sz="4000" dirty="0"/>
              <a:t>너는 범사에 그를 인정하라 그리하면 네 길을 지도하시리라 </a:t>
            </a:r>
          </a:p>
          <a:p>
            <a:pPr fontAlgn="base"/>
            <a:endParaRPr lang="en-US" altLang="ko-KR" sz="4000" dirty="0">
              <a:latin typeface="+mj-ea"/>
              <a:ea typeface="+mj-ea"/>
            </a:endParaRPr>
          </a:p>
          <a:p>
            <a:pPr algn="ctr" fontAlgn="base"/>
            <a:r>
              <a:rPr lang="en-US" altLang="ko-KR" sz="4000" dirty="0">
                <a:latin typeface="+mj-ea"/>
                <a:ea typeface="+mj-ea"/>
              </a:rPr>
              <a:t>(</a:t>
            </a:r>
            <a:r>
              <a:rPr lang="ko-KR" altLang="en-US" sz="4000" dirty="0"/>
              <a:t>잠언 </a:t>
            </a:r>
            <a:r>
              <a:rPr lang="en-US" altLang="ko-KR" sz="4000" dirty="0"/>
              <a:t>3:5-6</a:t>
            </a:r>
            <a:r>
              <a:rPr lang="en-US" altLang="ko-KR" sz="4000" dirty="0">
                <a:latin typeface="+mj-ea"/>
                <a:ea typeface="+mj-ea"/>
              </a:rPr>
              <a:t>)</a:t>
            </a:r>
            <a:endParaRPr lang="ko-KR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1423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623F2-C1E2-425E-93A5-57A64FD9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하나님의 </a:t>
            </a:r>
            <a:r>
              <a:rPr lang="ko-KR" altLang="en-US" dirty="0" err="1"/>
              <a:t>인도함이란</a:t>
            </a:r>
            <a:r>
              <a:rPr lang="ko-KR" altLang="en-US" dirty="0"/>
              <a:t> 무엇일까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2037FD-3FF8-43DC-A219-A8A6B608F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37" y="2639219"/>
            <a:ext cx="4429125" cy="2724150"/>
          </a:xfrm>
        </p:spPr>
      </p:pic>
    </p:spTree>
    <p:extLst>
      <p:ext uri="{BB962C8B-B14F-4D97-AF65-F5344CB8AC3E}">
        <p14:creationId xmlns:p14="http://schemas.microsoft.com/office/powerpoint/2010/main" val="400699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E217EB-D3B6-4241-A83E-4DFB7A8DE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1" r="2396" b="-1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1026" name="Picture 2" descr="유로저널 - 김혜성 사회칼럼 - 두 갈래길에서">
            <a:extLst>
              <a:ext uri="{FF2B5EF4-FFF2-40B4-BE49-F238E27FC236}">
                <a16:creationId xmlns:a16="http://schemas.microsoft.com/office/drawing/2014/main" id="{0510CF3A-CCF8-48B2-A39E-5A4128632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r="4170" b="-1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70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내용 개체 틀 4" descr="사람, 젊은, 쥐고있는, 사진이(가) 표시된 사진&#10;&#10;자동 생성된 설명">
            <a:extLst>
              <a:ext uri="{FF2B5EF4-FFF2-40B4-BE49-F238E27FC236}">
                <a16:creationId xmlns:a16="http://schemas.microsoft.com/office/drawing/2014/main" id="{1ADDEF90-92B9-4394-B002-E8888F58B6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" r="5292" b="-3"/>
          <a:stretch/>
        </p:blipFill>
        <p:spPr>
          <a:xfrm>
            <a:off x="6290365" y="10"/>
            <a:ext cx="5258168" cy="3104198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5E9C0A82-7104-405D-9795-FB2D6A909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047227"/>
            <a:ext cx="4614930" cy="25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9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29" y="260649"/>
            <a:ext cx="1186953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3600" b="1" dirty="0">
                <a:latin typeface="+mj-ea"/>
                <a:ea typeface="+mj-ea"/>
              </a:rPr>
              <a:t>1</a:t>
            </a:r>
            <a:r>
              <a:rPr lang="ko-KR" altLang="en-US" sz="3600" b="1" dirty="0">
                <a:latin typeface="+mj-ea"/>
                <a:ea typeface="+mj-ea"/>
              </a:rPr>
              <a:t>과 구원의 확신</a:t>
            </a:r>
            <a:endParaRPr lang="en-US" altLang="ko-KR" sz="3600" b="1" dirty="0">
              <a:latin typeface="+mj-ea"/>
              <a:ea typeface="+mj-ea"/>
            </a:endParaRPr>
          </a:p>
          <a:p>
            <a:pPr algn="ctr" fontAlgn="base"/>
            <a:endParaRPr lang="en-US" altLang="ko-KR" sz="4400" b="1" dirty="0">
              <a:latin typeface="+mj-ea"/>
              <a:ea typeface="+mj-ea"/>
            </a:endParaRPr>
          </a:p>
          <a:p>
            <a:pPr fontAlgn="base"/>
            <a:r>
              <a:rPr lang="ko-KR" altLang="en-US" sz="4000" b="1" dirty="0">
                <a:latin typeface="+mj-ea"/>
                <a:ea typeface="+mj-ea"/>
              </a:rPr>
              <a:t>또 증거는 이것이니 하나님이 우리에게 영생을 주신 것과 이 생명이 그의 아들 안에 있는 그것이니라</a:t>
            </a:r>
          </a:p>
          <a:p>
            <a:pPr fontAlgn="base"/>
            <a:r>
              <a:rPr lang="ko-KR" altLang="en-US" sz="4000" b="1" dirty="0">
                <a:latin typeface="+mj-ea"/>
                <a:ea typeface="+mj-ea"/>
              </a:rPr>
              <a:t>아들이 있는 자에게는 생명이 있고 하나님의 아들이 없는 자에게는 생명이 </a:t>
            </a:r>
            <a:r>
              <a:rPr lang="ko-KR" altLang="en-US" sz="4000" b="1" dirty="0" err="1">
                <a:latin typeface="+mj-ea"/>
                <a:ea typeface="+mj-ea"/>
              </a:rPr>
              <a:t>없느니라</a:t>
            </a:r>
            <a:r>
              <a:rPr lang="ko-KR" altLang="en-US" sz="4000" b="1" dirty="0">
                <a:latin typeface="+mj-ea"/>
                <a:ea typeface="+mj-ea"/>
              </a:rPr>
              <a:t> </a:t>
            </a:r>
            <a:endParaRPr lang="en-US" altLang="ko-KR" sz="4000" dirty="0">
              <a:latin typeface="+mj-ea"/>
              <a:ea typeface="+mj-ea"/>
            </a:endParaRPr>
          </a:p>
          <a:p>
            <a:pPr algn="ctr" fontAlgn="base"/>
            <a:br>
              <a:rPr lang="en-US" altLang="ko-KR" sz="3600" dirty="0">
                <a:latin typeface="+mj-ea"/>
                <a:ea typeface="+mj-ea"/>
              </a:rPr>
            </a:br>
            <a:r>
              <a:rPr lang="en-US" altLang="ko-KR" sz="3600" dirty="0">
                <a:latin typeface="+mj-ea"/>
                <a:ea typeface="+mj-ea"/>
              </a:rPr>
              <a:t>(</a:t>
            </a:r>
            <a:r>
              <a:rPr lang="ko-KR" altLang="en-US" sz="3600" dirty="0">
                <a:latin typeface="+mj-ea"/>
                <a:ea typeface="+mj-ea"/>
              </a:rPr>
              <a:t>요한일서 </a:t>
            </a:r>
            <a:r>
              <a:rPr lang="en-US" altLang="ko-KR" sz="3600" dirty="0">
                <a:latin typeface="+mj-ea"/>
                <a:ea typeface="+mj-ea"/>
              </a:rPr>
              <a:t>5:11–12)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6078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AC236-59CC-48C7-AC93-A3B55C61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인도함을 </a:t>
            </a:r>
            <a:r>
              <a:rPr lang="ko-KR" altLang="en-US" dirty="0" err="1"/>
              <a:t>안받으면</a:t>
            </a:r>
            <a:r>
              <a:rPr lang="ko-KR" altLang="en-US" dirty="0"/>
              <a:t> 안되나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 descr="책, 텍스트이(가) 표시된 사진&#10;&#10;자동 생성된 설명">
            <a:extLst>
              <a:ext uri="{FF2B5EF4-FFF2-40B4-BE49-F238E27FC236}">
                <a16:creationId xmlns:a16="http://schemas.microsoft.com/office/drawing/2014/main" id="{440F06C8-8F74-4702-843E-188C44B34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688" y="2268313"/>
            <a:ext cx="5739904" cy="2989918"/>
          </a:xfrm>
        </p:spPr>
      </p:pic>
    </p:spTree>
    <p:extLst>
      <p:ext uri="{BB962C8B-B14F-4D97-AF65-F5344CB8AC3E}">
        <p14:creationId xmlns:p14="http://schemas.microsoft.com/office/powerpoint/2010/main" val="751551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3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F94221-A170-4C79-949A-75CD5D6B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ko-KR" altLang="en-US" sz="3000">
                <a:solidFill>
                  <a:schemeClr val="bg1"/>
                </a:solidFill>
              </a:rPr>
              <a:t>무엇을 해야 하는가</a:t>
            </a:r>
            <a:r>
              <a:rPr lang="en-US" altLang="ko-KR" sz="3000">
                <a:solidFill>
                  <a:schemeClr val="bg1"/>
                </a:solidFill>
              </a:rPr>
              <a:t>?</a:t>
            </a:r>
            <a:endParaRPr lang="ko-KR" altLang="en-US" sz="3000">
              <a:solidFill>
                <a:schemeClr val="bg1"/>
              </a:solidFill>
            </a:endParaRPr>
          </a:p>
        </p:txBody>
      </p:sp>
      <p:cxnSp>
        <p:nvCxnSpPr>
          <p:cNvPr id="41" name="Straight Connector 15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918C1DB-1056-4A13-BE78-D9E98168B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5" name="내용 개체 틀 4" descr="실내, 보는, 조류, 앉아있는이(가) 표시된 사진&#10;&#10;자동 생성된 설명">
            <a:extLst>
              <a:ext uri="{FF2B5EF4-FFF2-40B4-BE49-F238E27FC236}">
                <a16:creationId xmlns:a16="http://schemas.microsoft.com/office/drawing/2014/main" id="{45D559E0-B97C-49E8-8319-2BAFB4188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4" r="2" b="17353"/>
          <a:stretch/>
        </p:blipFill>
        <p:spPr>
          <a:xfrm>
            <a:off x="393308" y="2523915"/>
            <a:ext cx="5559480" cy="3749040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3974624E-2D90-45FA-86C9-67E12A0D2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 r="1" b="18358"/>
          <a:stretch/>
        </p:blipFill>
        <p:spPr>
          <a:xfrm>
            <a:off x="6251736" y="2527997"/>
            <a:ext cx="554695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96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82C4C2-AEDC-40C5-894A-B1BB80C95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dirty="0">
                <a:solidFill>
                  <a:schemeClr val="bg1"/>
                </a:solidFill>
              </a:rPr>
              <a:t>하나님을 무엇을 해결할 수 있는가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59B32FC-795C-4CE4-ADD1-53B4D5218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168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92BB077-08F8-4A19-8431-A8900D3A5A7C}"/>
              </a:ext>
            </a:extLst>
          </p:cNvPr>
          <p:cNvGrpSpPr/>
          <p:nvPr/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770DB8-F117-4B3A-B5CF-C842409C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E5DACAA-99CE-45AD-B6B5-0135EEA87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293"/>
            <a:stretch/>
          </p:blipFill>
          <p:spPr>
            <a:xfrm>
              <a:off x="3849898" y="0"/>
              <a:ext cx="7305797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696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F9D2FD-F7D7-4D16-8A2B-9730738A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b="1" dirty="0">
                <a:solidFill>
                  <a:srgbClr val="414F60"/>
                </a:solidFill>
              </a:rPr>
              <a:t>그리스도인의 삶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172C3187-3BFF-4C69-AF01-B5F829F6B92C}"/>
              </a:ext>
            </a:extLst>
          </p:cNvPr>
          <p:cNvSpPr txBox="1">
            <a:spLocks/>
          </p:cNvSpPr>
          <p:nvPr/>
        </p:nvSpPr>
        <p:spPr>
          <a:xfrm>
            <a:off x="871220" y="2248823"/>
            <a:ext cx="6006192" cy="3928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latinLnBrk="0">
              <a:buNone/>
            </a:pPr>
            <a:r>
              <a:rPr lang="en-US" altLang="ko-KR" sz="2400" dirty="0">
                <a:solidFill>
                  <a:srgbClr val="414F60"/>
                </a:solidFill>
              </a:rPr>
              <a:t>1</a:t>
            </a:r>
            <a:r>
              <a:rPr lang="ko-KR" altLang="en-US" sz="2400" dirty="0">
                <a:solidFill>
                  <a:srgbClr val="414F60"/>
                </a:solidFill>
              </a:rPr>
              <a:t>주 화평케 하시는 예수님</a:t>
            </a:r>
            <a:endParaRPr lang="en-US" altLang="ko-KR" sz="2400" dirty="0">
              <a:solidFill>
                <a:srgbClr val="414F60"/>
              </a:solidFill>
            </a:endParaRPr>
          </a:p>
          <a:p>
            <a:pPr indent="0" latinLnBrk="0">
              <a:buNone/>
            </a:pPr>
            <a:r>
              <a:rPr lang="en-US" altLang="ko-KR" sz="2400" dirty="0">
                <a:solidFill>
                  <a:srgbClr val="414F60"/>
                </a:solidFill>
              </a:rPr>
              <a:t>2</a:t>
            </a:r>
            <a:r>
              <a:rPr lang="ko-KR" altLang="en-US" sz="2400" dirty="0">
                <a:solidFill>
                  <a:srgbClr val="414F60"/>
                </a:solidFill>
              </a:rPr>
              <a:t>주 하나님의 감동으로 된 성경</a:t>
            </a:r>
            <a:endParaRPr lang="en-US" altLang="ko-KR" sz="2400" dirty="0">
              <a:solidFill>
                <a:srgbClr val="414F60"/>
              </a:solidFill>
            </a:endParaRPr>
          </a:p>
          <a:p>
            <a:pPr indent="0" latinLnBrk="0">
              <a:buNone/>
            </a:pPr>
            <a:r>
              <a:rPr lang="en-US" altLang="ko-KR" sz="2400" dirty="0">
                <a:solidFill>
                  <a:srgbClr val="414F60"/>
                </a:solidFill>
              </a:rPr>
              <a:t>3</a:t>
            </a:r>
            <a:r>
              <a:rPr lang="ko-KR" altLang="en-US" sz="2400" dirty="0">
                <a:solidFill>
                  <a:srgbClr val="414F60"/>
                </a:solidFill>
              </a:rPr>
              <a:t>주 하나님의 공동체 교회</a:t>
            </a:r>
            <a:endParaRPr lang="en-US" altLang="ko-KR" sz="2400" dirty="0">
              <a:solidFill>
                <a:srgbClr val="414F60"/>
              </a:solidFill>
            </a:endParaRPr>
          </a:p>
          <a:p>
            <a:pPr indent="0" latinLnBrk="0">
              <a:buNone/>
            </a:pPr>
            <a:r>
              <a:rPr lang="en-US" altLang="ko-KR" sz="2400" dirty="0">
                <a:solidFill>
                  <a:srgbClr val="414F60"/>
                </a:solidFill>
              </a:rPr>
              <a:t>4</a:t>
            </a:r>
            <a:r>
              <a:rPr lang="ko-KR" altLang="en-US" sz="2400" dirty="0">
                <a:solidFill>
                  <a:srgbClr val="414F60"/>
                </a:solidFill>
              </a:rPr>
              <a:t>주 하나님이 찾으시는 예배</a:t>
            </a:r>
            <a:endParaRPr lang="en-US" altLang="ko-KR" sz="2400" dirty="0">
              <a:solidFill>
                <a:srgbClr val="414F60"/>
              </a:solidFill>
            </a:endParaRPr>
          </a:p>
          <a:p>
            <a:pPr marL="457200" latinLnBrk="0"/>
            <a:endParaRPr lang="en-US" altLang="ko-KR" sz="2400" dirty="0">
              <a:solidFill>
                <a:srgbClr val="414F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414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BA7018-D00D-4E72-8424-2D7B6C376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" b="3116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0333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EF144-79F7-448D-A13D-10DDD78C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화평케 하시는 예수님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C1AEF-71D7-4055-BF62-E8ECFC47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예수님을 당신만의 언어로 표현한다면 어떨까요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사람들과 베드로의 고백을 비교하면 차이가 있나요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예수를 알지 못하는 사람과 아는 사람의 차이는 어디서 올까요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예수님이 궁극적으로 </a:t>
            </a:r>
            <a:r>
              <a:rPr lang="ko-KR" altLang="en-US" dirty="0" err="1"/>
              <a:t>원하시는것은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2572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6DBB2-1914-406E-86B6-C0A2D2E9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예수님을 당신만의 언어로 표현한다면 어떻게 고백하시겠습니까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E68C6-9C59-47FD-897D-8093BAEF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나에게 예수님은                        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51A917-A10E-4484-BBE2-0CEA77EE8BB0}"/>
              </a:ext>
            </a:extLst>
          </p:cNvPr>
          <p:cNvSpPr/>
          <p:nvPr/>
        </p:nvSpPr>
        <p:spPr>
          <a:xfrm>
            <a:off x="3816626" y="1855304"/>
            <a:ext cx="2950817" cy="4284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14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CBC75-4327-496A-AB71-D0623C25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마태복음 </a:t>
            </a:r>
            <a:r>
              <a:rPr lang="en-US" altLang="ko-KR" dirty="0"/>
              <a:t>16:13-17</a:t>
            </a:r>
            <a:r>
              <a:rPr lang="ko-KR" altLang="en-US" dirty="0"/>
              <a:t>에는 예수님을 향한 두부류의 고백이 나옵니다</a:t>
            </a:r>
            <a:r>
              <a:rPr lang="en-US" altLang="ko-KR" dirty="0"/>
              <a:t>. </a:t>
            </a:r>
            <a:r>
              <a:rPr lang="ko-KR" altLang="en-US" dirty="0"/>
              <a:t>일반사람과 베드로의 고백은 각각 무엇이었으며</a:t>
            </a:r>
            <a:r>
              <a:rPr lang="en-US" altLang="ko-KR" dirty="0"/>
              <a:t>, </a:t>
            </a:r>
            <a:r>
              <a:rPr lang="ko-KR" altLang="en-US" dirty="0"/>
              <a:t>왜 그런 고백의 차이는 생겼다고 생각하십니까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869E9-29B3-45EF-8844-343EBA6E5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○ 베드로의 신앙 고백</a:t>
            </a:r>
          </a:p>
          <a:p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13.	</a:t>
            </a:r>
            <a:r>
              <a:rPr lang="ko-KR" altLang="en-US" dirty="0"/>
              <a:t>예수께서 빌립보 </a:t>
            </a:r>
            <a:r>
              <a:rPr lang="ko-KR" altLang="en-US" dirty="0" err="1"/>
              <a:t>가이사랴</a:t>
            </a:r>
            <a:r>
              <a:rPr lang="ko-KR" altLang="en-US" dirty="0"/>
              <a:t> 지방에 이르러 제자들에게 물어 </a:t>
            </a:r>
            <a:r>
              <a:rPr lang="ko-KR" altLang="en-US" dirty="0" err="1"/>
              <a:t>이르시되</a:t>
            </a:r>
            <a:r>
              <a:rPr lang="ko-KR" altLang="en-US" dirty="0"/>
              <a:t> 사람들이 인자를 </a:t>
            </a:r>
            <a:r>
              <a:rPr lang="ko-KR" altLang="en-US" dirty="0" err="1"/>
              <a:t>누구라</a:t>
            </a:r>
            <a:r>
              <a:rPr lang="ko-KR" altLang="en-US" dirty="0"/>
              <a:t> 하느냐    막</a:t>
            </a:r>
            <a:r>
              <a:rPr lang="en-US" altLang="ko-KR" dirty="0"/>
              <a:t>8:27, </a:t>
            </a:r>
            <a:r>
              <a:rPr lang="ko-KR" altLang="en-US" dirty="0" err="1"/>
              <a:t>눅</a:t>
            </a:r>
            <a:r>
              <a:rPr lang="en-US" altLang="ko-KR" dirty="0"/>
              <a:t>9:18</a:t>
            </a:r>
          </a:p>
          <a:p>
            <a:r>
              <a:rPr lang="en-US" altLang="ko-KR" dirty="0"/>
              <a:t> 14.	</a:t>
            </a:r>
            <a:r>
              <a:rPr lang="ko-KR" altLang="en-US" dirty="0"/>
              <a:t>이르되 더러는 세례 요한</a:t>
            </a:r>
            <a:r>
              <a:rPr lang="en-US" altLang="ko-KR" dirty="0"/>
              <a:t>, </a:t>
            </a:r>
            <a:r>
              <a:rPr lang="ko-KR" altLang="en-US" dirty="0"/>
              <a:t>더러는 엘리야</a:t>
            </a:r>
            <a:r>
              <a:rPr lang="en-US" altLang="ko-KR" dirty="0"/>
              <a:t>, </a:t>
            </a:r>
            <a:r>
              <a:rPr lang="ko-KR" altLang="en-US" dirty="0"/>
              <a:t>어떤 이는 예레미야나 선지자 중의 하나라 하나이다    마</a:t>
            </a:r>
            <a:r>
              <a:rPr lang="en-US" altLang="ko-KR" dirty="0"/>
              <a:t>14:2, </a:t>
            </a:r>
            <a:r>
              <a:rPr lang="ko-KR" altLang="en-US" dirty="0" err="1"/>
              <a:t>눅</a:t>
            </a:r>
            <a:r>
              <a:rPr lang="en-US" altLang="ko-KR" dirty="0"/>
              <a:t>9:8</a:t>
            </a:r>
          </a:p>
          <a:p>
            <a:r>
              <a:rPr lang="en-US" altLang="ko-KR" dirty="0"/>
              <a:t> 15.	</a:t>
            </a:r>
            <a:r>
              <a:rPr lang="ko-KR" altLang="en-US" dirty="0" err="1"/>
              <a:t>이르시되</a:t>
            </a:r>
            <a:r>
              <a:rPr lang="ko-KR" altLang="en-US" dirty="0"/>
              <a:t> 너희는 나를 </a:t>
            </a:r>
            <a:r>
              <a:rPr lang="ko-KR" altLang="en-US" dirty="0" err="1"/>
              <a:t>누구라</a:t>
            </a:r>
            <a:r>
              <a:rPr lang="ko-KR" altLang="en-US" dirty="0"/>
              <a:t> 하느냐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16.	</a:t>
            </a:r>
            <a:r>
              <a:rPr lang="ko-KR" altLang="en-US" dirty="0"/>
              <a:t>시몬 베드로가 대답하여 이르되 주는 그리스도시요 살아 계신 하나님의 </a:t>
            </a:r>
            <a:r>
              <a:rPr lang="ko-KR" altLang="en-US" dirty="0" err="1"/>
              <a:t>아들이시니이다</a:t>
            </a:r>
            <a:r>
              <a:rPr lang="ko-KR" altLang="en-US" dirty="0"/>
              <a:t>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17.	</a:t>
            </a:r>
            <a:r>
              <a:rPr lang="ko-KR" altLang="en-US" dirty="0"/>
              <a:t>예수께서 대답하여 </a:t>
            </a:r>
            <a:r>
              <a:rPr lang="ko-KR" altLang="en-US" dirty="0" err="1"/>
              <a:t>이르시되</a:t>
            </a:r>
            <a:r>
              <a:rPr lang="ko-KR" altLang="en-US" dirty="0"/>
              <a:t> </a:t>
            </a:r>
            <a:r>
              <a:rPr lang="ko-KR" altLang="en-US" dirty="0" err="1"/>
              <a:t>바요나</a:t>
            </a:r>
            <a:r>
              <a:rPr lang="ko-KR" altLang="en-US" dirty="0"/>
              <a:t> 시몬아 네가 복이 있도다 이를 </a:t>
            </a:r>
            <a:r>
              <a:rPr lang="ko-KR" altLang="en-US" dirty="0" err="1"/>
              <a:t>네게</a:t>
            </a:r>
            <a:r>
              <a:rPr lang="ko-KR" altLang="en-US" dirty="0"/>
              <a:t> 알게 한 이는 혈육이 아니요 하늘에 계신 내 </a:t>
            </a:r>
            <a:r>
              <a:rPr lang="ko-KR" altLang="en-US" dirty="0" err="1"/>
              <a:t>아버지시니라</a:t>
            </a:r>
            <a:r>
              <a:rPr lang="ko-KR" altLang="en-US" dirty="0"/>
              <a:t>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18.	</a:t>
            </a:r>
            <a:r>
              <a:rPr lang="ko-KR" altLang="en-US" dirty="0"/>
              <a:t>또 내가 </a:t>
            </a:r>
            <a:r>
              <a:rPr lang="ko-KR" altLang="en-US" dirty="0" err="1"/>
              <a:t>네게</a:t>
            </a:r>
            <a:r>
              <a:rPr lang="ko-KR" altLang="en-US" dirty="0"/>
              <a:t> 이르노니 너는 베드로라 내가 이 반석 위에 내 교회를 </a:t>
            </a:r>
            <a:r>
              <a:rPr lang="ko-KR" altLang="en-US" dirty="0" err="1"/>
              <a:t>세우리니</a:t>
            </a:r>
            <a:r>
              <a:rPr lang="ko-KR" altLang="en-US" dirty="0"/>
              <a:t> 음부의 권세가 이기지 못하리라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19.	</a:t>
            </a:r>
            <a:r>
              <a:rPr lang="ko-KR" altLang="en-US" dirty="0"/>
              <a:t>내가 천국 열쇠를 </a:t>
            </a:r>
            <a:r>
              <a:rPr lang="ko-KR" altLang="en-US" dirty="0" err="1"/>
              <a:t>네게</a:t>
            </a:r>
            <a:r>
              <a:rPr lang="ko-KR" altLang="en-US" dirty="0"/>
              <a:t> 주리니 네가 땅에서 무엇이든지 매면 하늘에서도 매일 것이요 네가 땅에서 무엇이든지 풀면 하늘에서도 풀리리라 하시고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20.	</a:t>
            </a:r>
            <a:r>
              <a:rPr lang="ko-KR" altLang="en-US" dirty="0"/>
              <a:t>이에 제자들에게 경고하사 자기가 그리스도인 것을 </a:t>
            </a:r>
            <a:r>
              <a:rPr lang="ko-KR" altLang="en-US" dirty="0" err="1"/>
              <a:t>아무에게도</a:t>
            </a:r>
            <a:r>
              <a:rPr lang="ko-KR" altLang="en-US" dirty="0"/>
              <a:t> 이르지 말라 </a:t>
            </a:r>
            <a:r>
              <a:rPr lang="ko-KR" altLang="en-US" dirty="0" err="1"/>
              <a:t>하시니라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4275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ABE8-CC60-4A5E-A34B-7159CEE6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사람들과 베드로의 차이는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 descr="실외, 사람, 잔디, 사람들이(가) 표시된 사진&#10;&#10;자동 생성된 설명">
            <a:extLst>
              <a:ext uri="{FF2B5EF4-FFF2-40B4-BE49-F238E27FC236}">
                <a16:creationId xmlns:a16="http://schemas.microsoft.com/office/drawing/2014/main" id="{E1A01F82-474F-49F9-AA6B-0281EA719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25" y="2143592"/>
            <a:ext cx="4810540" cy="3603262"/>
          </a:xfrm>
        </p:spPr>
      </p:pic>
      <p:pic>
        <p:nvPicPr>
          <p:cNvPr id="7" name="그림 6" descr="앉아있는, 쥐고있는, 테이블, 오래된이(가) 표시된 사진&#10;&#10;자동 생성된 설명">
            <a:extLst>
              <a:ext uri="{FF2B5EF4-FFF2-40B4-BE49-F238E27FC236}">
                <a16:creationId xmlns:a16="http://schemas.microsoft.com/office/drawing/2014/main" id="{C167DA75-BCC4-4102-861C-2FD59D699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713" y="2143590"/>
            <a:ext cx="2005723" cy="360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19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775F0-A140-4BA9-9772-187E2F67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예수를 만난사람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A9696-BB8A-4D71-91C2-71A179D03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1CB75A-B486-4CF6-ACCF-01F52231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33" y="1747136"/>
            <a:ext cx="3986555" cy="49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41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B48E2-8F8E-4CDF-BF4F-C03FB607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FDAE7-09EB-424C-A206-DA02BA007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7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3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E3FD42-C4EA-42CE-B465-D7607586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>
                <a:solidFill>
                  <a:schemeClr val="bg1"/>
                </a:solidFill>
              </a:rPr>
              <a:t>구원의 확신이 있으십니까</a:t>
            </a:r>
            <a:r>
              <a:rPr lang="en-US" altLang="ko-KR" sz="540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27CAF-7E43-48A1-A122-A1D065CB8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9" b="30142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493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637E3-D970-4EB6-8184-85A39A78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예수님을 알지 못하는 사람의 삶은 어떠합니까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8208BC-014B-46BF-A981-07B9B77FD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그 때에 너희는 그리스도 밖에 있었고 이스라엘 나라 밖의 사람이라 약속의 언약들에 대하여는 외인이요 세상에서 소망이 없고 하나님도 없는 자이더니 에베소서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장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절</a:t>
            </a: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하나님을 아는것과 하나님에 관하여 아는 것의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엄청난차이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…</a:t>
            </a:r>
          </a:p>
          <a:p>
            <a:r>
              <a:rPr lang="ko-KR" altLang="en-US" b="1" dirty="0">
                <a:solidFill>
                  <a:srgbClr val="333333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그리스도 없는 그리스도인의 삶의 유혹 </a:t>
            </a:r>
            <a:r>
              <a:rPr lang="en-US" altLang="ko-KR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J.J.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PACKER</a:t>
            </a:r>
          </a:p>
          <a:p>
            <a:endParaRPr lang="en-US" altLang="ko-KR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4D5156"/>
                </a:solidFill>
                <a:latin typeface="arial" panose="020B0604020202020204" pitchFamily="34" charset="0"/>
              </a:rPr>
              <a:t>예수 그리스도를 아는 것을 통해서만 하나님을 </a:t>
            </a:r>
            <a:r>
              <a:rPr lang="ko-KR" altLang="en-US" dirty="0" err="1">
                <a:solidFill>
                  <a:srgbClr val="4D5156"/>
                </a:solidFill>
                <a:latin typeface="arial" panose="020B0604020202020204" pitchFamily="34" charset="0"/>
              </a:rPr>
              <a:t>알수</a:t>
            </a:r>
            <a:r>
              <a:rPr lang="ko-KR" altLang="en-US" dirty="0">
                <a:solidFill>
                  <a:srgbClr val="4D5156"/>
                </a:solidFill>
                <a:latin typeface="arial" panose="020B0604020202020204" pitchFamily="34" charset="0"/>
              </a:rPr>
              <a:t> 있다</a:t>
            </a:r>
            <a:r>
              <a:rPr lang="en-US" altLang="ko-KR" dirty="0">
                <a:solidFill>
                  <a:srgbClr val="4D5156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altLang="ko-KR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J.J.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PACKER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88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EA9C7-E190-454A-BE94-812581F0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죄인된</a:t>
            </a:r>
            <a:r>
              <a:rPr lang="ko-KR" altLang="en-US" dirty="0"/>
              <a:t> 우리가 어떻게 하나님과 가까워지게 되었습니까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EA8E4-0F1A-403F-B800-EB4E540C8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이제는 전에 멀리 있던 너희가 그리스도 예수 안에서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그리스도의 피로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가까워졌느니라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 에베소서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장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절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E8ED9-6A3F-4432-943E-04B1AC27F677}"/>
              </a:ext>
            </a:extLst>
          </p:cNvPr>
          <p:cNvSpPr txBox="1"/>
          <p:nvPr/>
        </p:nvSpPr>
        <p:spPr>
          <a:xfrm>
            <a:off x="226576" y="45522"/>
            <a:ext cx="39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예수님은 </a:t>
            </a:r>
            <a:r>
              <a:rPr lang="ko-KR" altLang="en-US" dirty="0" err="1"/>
              <a:t>누구신가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840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0DE04-F218-4AA2-A663-32B2FBDB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예수님은 하나님과 </a:t>
            </a:r>
            <a:r>
              <a:rPr lang="ko-KR" altLang="en-US" dirty="0" err="1"/>
              <a:t>우리사이에</a:t>
            </a:r>
            <a:r>
              <a:rPr lang="ko-KR" altLang="en-US" dirty="0"/>
              <a:t> </a:t>
            </a:r>
            <a:r>
              <a:rPr lang="ko-KR" altLang="en-US" dirty="0" err="1"/>
              <a:t>어떤역할을</a:t>
            </a:r>
            <a:r>
              <a:rPr lang="ko-KR" altLang="en-US" dirty="0"/>
              <a:t> 하시나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4F6E3-F21C-4D7A-A908-4C0F6BEAE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그는 우리의 </a:t>
            </a:r>
            <a:r>
              <a:rPr lang="ko-KR" altLang="en-US" dirty="0" err="1"/>
              <a:t>화평이신지라</a:t>
            </a:r>
            <a:r>
              <a:rPr lang="ko-KR" altLang="en-US" dirty="0"/>
              <a:t> 둘로 하나를 </a:t>
            </a:r>
            <a:r>
              <a:rPr lang="ko-KR" altLang="en-US" dirty="0" err="1"/>
              <a:t>만드사</a:t>
            </a:r>
            <a:r>
              <a:rPr lang="ko-KR" altLang="en-US" dirty="0"/>
              <a:t> 원수 된 것 곧 중간에 막힌 담을 자기 육체로 허시고   </a:t>
            </a:r>
          </a:p>
          <a:p>
            <a:r>
              <a:rPr lang="ko-KR" altLang="en-US" dirty="0"/>
              <a:t>법조문으로 된 계명의 율법을 폐하셨으니 이는 이 둘로 자기 안에서 한 새 사람을 지어 화평하게 하시고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또 십자가로 이 둘을 한 몸으로 하나님과 화목하게 하려 하심이라 원수 된 것을 십자가로 소멸하시고</a:t>
            </a: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/>
          </a:p>
          <a:p>
            <a:r>
              <a:rPr lang="ko-KR" altLang="en-US" dirty="0"/>
              <a:t>에베소서 </a:t>
            </a:r>
            <a:r>
              <a:rPr lang="en-US" altLang="ko-KR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14-15</a:t>
            </a:r>
            <a:r>
              <a:rPr lang="ko-KR" altLang="en-US" dirty="0"/>
              <a:t>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F0D0A-A69E-4216-A5B8-65C267B87C8D}"/>
              </a:ext>
            </a:extLst>
          </p:cNvPr>
          <p:cNvSpPr txBox="1"/>
          <p:nvPr/>
        </p:nvSpPr>
        <p:spPr>
          <a:xfrm>
            <a:off x="226576" y="45522"/>
            <a:ext cx="39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예수님은 </a:t>
            </a:r>
            <a:r>
              <a:rPr lang="ko-KR" altLang="en-US" dirty="0" err="1"/>
              <a:t>누구신가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737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E68CE-6395-4A26-BBFA-90DA4696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결국 예수님이 십자가를 통해 우리에게 전해 주신 것은 무엇입니까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1A0B7-F509-4813-9A82-1A6E4EC91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또 오셔서 먼 데 있는 너희에게 평안을 전하시고 가까운 데 있는 자들에게 평안을 전하셨으니</a:t>
            </a: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/>
              <a:t>에베소서 </a:t>
            </a:r>
            <a:r>
              <a:rPr lang="en-US" altLang="ko-KR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17</a:t>
            </a:r>
            <a:r>
              <a:rPr lang="ko-KR" altLang="en-US" dirty="0"/>
              <a:t>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39642-AE6E-42CF-BC97-6B62AD0246E6}"/>
              </a:ext>
            </a:extLst>
          </p:cNvPr>
          <p:cNvSpPr txBox="1"/>
          <p:nvPr/>
        </p:nvSpPr>
        <p:spPr>
          <a:xfrm>
            <a:off x="226576" y="45522"/>
            <a:ext cx="393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예수님은 </a:t>
            </a:r>
            <a:r>
              <a:rPr lang="ko-KR" altLang="en-US" dirty="0" err="1"/>
              <a:t>누구신가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912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672E75-017C-4A49-9F69-596C8B33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5534"/>
            <a:ext cx="9144000" cy="137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예수님이 주시고자 하는것은</a:t>
            </a: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…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CEC47F-AB58-4E87-8F93-799F6BEA4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F580BC2-A384-4D82-9005-A76EFA955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4760853-2D3A-45F9-84B0-A4738942E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3E3585E-4C2A-4563-B003-7FCDF00FD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7770A357-C5A0-43E6-93EC-CF9064B84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5217061-6BE0-46C2-87E2-FF0625F63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C4596515-4E53-492F-A33F-A568BDA9A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CF0F961-BE72-4274-8A5E-AEB3F5D5D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20D24C1-1A0F-47AD-ACDA-71553DB12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FECCF451-8CF4-4A4D-88F9-0B337557B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A4EF29E-AE5C-4348-8C01-FE404CFFF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364AEAC3-B33B-49EE-8E47-2729167A8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27744946-3A1C-4793-B493-46B3C2CF4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896EBC3-9B64-445D-9D02-F870F4F6D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0A48F83-C4A7-43A9-8B4D-1D1AF6FA7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697C6B0E-4144-42F3-A859-69E1197F1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1DDC819-4A2F-416B-A848-BBF3B4CCD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9B7384B-F5F5-4362-927B-4C167FE7D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627193A9-72D2-4528-B641-4676B7512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6C0A58E8-A76D-446B-A7B0-CCAFD4223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10198F03-2563-42B9-A12F-8888575CC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내용 개체 틀 4" descr="십자가, 일몰, 실외, 표지판이(가) 표시된 사진&#10;&#10;자동 생성된 설명">
            <a:extLst>
              <a:ext uri="{FF2B5EF4-FFF2-40B4-BE49-F238E27FC236}">
                <a16:creationId xmlns:a16="http://schemas.microsoft.com/office/drawing/2014/main" id="{BAD2D7DF-93A2-4FF8-8F9A-46404B52D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r="26893" b="-2"/>
          <a:stretch/>
        </p:blipFill>
        <p:spPr>
          <a:xfrm>
            <a:off x="228600" y="2889504"/>
            <a:ext cx="3794760" cy="3383280"/>
          </a:xfrm>
          <a:prstGeom prst="rect">
            <a:avLst/>
          </a:prstGeom>
        </p:spPr>
      </p:pic>
      <p:pic>
        <p:nvPicPr>
          <p:cNvPr id="9" name="그림 8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8C9011F2-9F37-4DAE-82B2-A12139466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0" r="3635" b="-1"/>
          <a:stretch/>
        </p:blipFill>
        <p:spPr>
          <a:xfrm>
            <a:off x="4197096" y="2889504"/>
            <a:ext cx="3794760" cy="33832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D01FE5-2056-4814-8813-16F50F3C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717" y="2889504"/>
            <a:ext cx="3532422" cy="3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88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CBB52-C719-4A95-8D5A-BDBCF53E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D2C4E-CFE7-4E26-8119-7B2BA5DDD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F221F6-B385-43EF-99FD-B22E5882E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6"/>
          <a:stretch/>
        </p:blipFill>
        <p:spPr bwMode="auto">
          <a:xfrm>
            <a:off x="739914" y="84966"/>
            <a:ext cx="11228151" cy="668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058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6DD44-23C4-4BEC-B781-AA3C51A8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1AD23A-BD13-43CB-8617-F8ECBC046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14902A1-AB5A-43FE-97A4-31848D44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4" y="365125"/>
            <a:ext cx="5915446" cy="634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234DD57-DAEC-4776-88C6-F4E5160A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758" y="333375"/>
            <a:ext cx="5646049" cy="634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950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14FBD-4959-480A-AC05-2204D5A7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하나님의 감동으로 된 성경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78E44-4C9B-4D4A-94D0-62325C6A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하나님이 성경을 주신이유는 무엇일까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성경의 주제는 무엇인가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어떻게 하면 성경을 잘 </a:t>
            </a:r>
            <a:r>
              <a:rPr lang="ko-KR" altLang="en-US" dirty="0" err="1"/>
              <a:t>읽을수</a:t>
            </a:r>
            <a:r>
              <a:rPr lang="ko-KR" altLang="en-US" dirty="0"/>
              <a:t> 있을까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말씀이 주는 유익이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807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 descr="앉아있는, 테이블, 자전거, 목재의이(가) 표시된 사진&#10;&#10;자동 생성된 설명">
            <a:extLst>
              <a:ext uri="{FF2B5EF4-FFF2-40B4-BE49-F238E27FC236}">
                <a16:creationId xmlns:a16="http://schemas.microsoft.com/office/drawing/2014/main" id="{D9296094-122A-4412-B444-18C9FE6A3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" y="708153"/>
            <a:ext cx="2596212" cy="2251486"/>
          </a:xfrm>
          <a:prstGeom prst="rect">
            <a:avLst/>
          </a:prstGeom>
        </p:spPr>
      </p:pic>
      <p:pic>
        <p:nvPicPr>
          <p:cNvPr id="2050" name="Picture 2" descr="성경 - 위키백과, 우리 모두의 백과사전">
            <a:extLst>
              <a:ext uri="{FF2B5EF4-FFF2-40B4-BE49-F238E27FC236}">
                <a16:creationId xmlns:a16="http://schemas.microsoft.com/office/drawing/2014/main" id="{9FB1DD5B-AB3E-4F77-B5E0-C54EB71B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4455" y="964353"/>
            <a:ext cx="2613376" cy="17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5979-4BB2-4D1A-A2ED-CD75293D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87" y="539304"/>
            <a:ext cx="2589181" cy="25891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3EF90D-0FF0-4509-83F2-B8FAF508C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702" y="547444"/>
            <a:ext cx="2572901" cy="25729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F4F44B-3751-448B-BFF8-48A0DA26B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44" y="3429000"/>
            <a:ext cx="4876796" cy="2926078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874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B14F9-FB66-413E-BD76-8153E705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 fontScale="90000"/>
          </a:bodyPr>
          <a:lstStyle/>
          <a:p>
            <a:r>
              <a:rPr lang="ko-KR" altLang="en-US" sz="3200" dirty="0">
                <a:solidFill>
                  <a:srgbClr val="FFFFFF"/>
                </a:solidFill>
              </a:rPr>
              <a:t>하나님께서 우리에게 성경을 주신 이유가 무엇이라고 생각하십니까</a:t>
            </a:r>
            <a:r>
              <a:rPr lang="en-US" altLang="ko-KR" sz="3200" dirty="0">
                <a:solidFill>
                  <a:srgbClr val="FFFFFF"/>
                </a:solidFill>
              </a:rPr>
              <a:t>?</a:t>
            </a:r>
            <a:endParaRPr lang="ko-KR" altLang="en-US" sz="3200" dirty="0">
              <a:solidFill>
                <a:srgbClr val="FFFFFF"/>
              </a:solidFill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43689D12-9F94-4857-80F5-67B15679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5365019"/>
            <a:ext cx="5366610" cy="904298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</a:rPr>
              <a:t>나에게 성경은</a:t>
            </a:r>
            <a:r>
              <a:rPr lang="en-US" altLang="ko-KR" sz="1800" dirty="0">
                <a:solidFill>
                  <a:srgbClr val="FFFFFF"/>
                </a:solidFill>
              </a:rPr>
              <a:t>?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85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E792D-2B50-4EAB-ABF6-EF6A75CF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성경은 일반계시와 </a:t>
            </a:r>
            <a:r>
              <a:rPr lang="ko-KR" altLang="en-US" dirty="0" err="1"/>
              <a:t>특별계시중</a:t>
            </a:r>
            <a:r>
              <a:rPr lang="ko-KR" altLang="en-US" dirty="0"/>
              <a:t> </a:t>
            </a:r>
            <a:r>
              <a:rPr lang="ko-KR" altLang="en-US" dirty="0" err="1"/>
              <a:t>어느계시에</a:t>
            </a:r>
            <a:r>
              <a:rPr lang="ko-KR" altLang="en-US" dirty="0"/>
              <a:t> 속할까요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DEE10-9FD9-4281-BBD1-79A6E44F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계시란</a:t>
            </a:r>
            <a:r>
              <a:rPr lang="ko-KR" altLang="en-US" dirty="0"/>
              <a:t> 하나님께서 사람에게 하나님 자신과 하나님의 목적</a:t>
            </a:r>
            <a:r>
              <a:rPr lang="en-US" altLang="ko-KR" dirty="0"/>
              <a:t>, </a:t>
            </a:r>
            <a:r>
              <a:rPr lang="ko-KR" altLang="en-US" dirty="0"/>
              <a:t>행동에 대한 하나님의 뜻을 밝히시는 방법을 말합니다</a:t>
            </a:r>
            <a:r>
              <a:rPr lang="en-US" altLang="ko-KR" dirty="0"/>
              <a:t>. </a:t>
            </a:r>
            <a:r>
              <a:rPr lang="ko-KR" altLang="en-US" dirty="0"/>
              <a:t>이 땅에서 우리는 하나님의 다양한 계시를 통해 우리를 향한 하나님의 뜻을 </a:t>
            </a:r>
            <a:r>
              <a:rPr lang="ko-KR" altLang="en-US" dirty="0" err="1"/>
              <a:t>알수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계시는 크게 </a:t>
            </a:r>
            <a:r>
              <a:rPr lang="en-US" altLang="ko-KR" dirty="0"/>
              <a:t>“</a:t>
            </a:r>
            <a:r>
              <a:rPr lang="ko-KR" altLang="en-US" dirty="0"/>
              <a:t>일반계시</a:t>
            </a:r>
            <a:r>
              <a:rPr lang="en-US" altLang="ko-KR" dirty="0"/>
              <a:t>”</a:t>
            </a:r>
            <a:r>
              <a:rPr lang="ko-KR" altLang="en-US" dirty="0"/>
              <a:t>오 </a:t>
            </a:r>
            <a:r>
              <a:rPr lang="en-US" altLang="ko-KR" dirty="0"/>
              <a:t>“</a:t>
            </a:r>
            <a:r>
              <a:rPr lang="ko-KR" altLang="en-US" dirty="0"/>
              <a:t>특별계시</a:t>
            </a:r>
            <a:r>
              <a:rPr lang="en-US" altLang="ko-KR" dirty="0"/>
              <a:t>＂</a:t>
            </a:r>
            <a:r>
              <a:rPr lang="ko-KR" altLang="en-US" dirty="0"/>
              <a:t>로 나뉩니다</a:t>
            </a:r>
            <a:r>
              <a:rPr lang="en-US" altLang="ko-KR" dirty="0"/>
              <a:t>.  </a:t>
            </a:r>
            <a:r>
              <a:rPr lang="ko-KR" altLang="en-US" dirty="0"/>
              <a:t>일반계시는 하나님의 창조사역에 근거하여 모든 인간에게 개방된 계시를 말하며</a:t>
            </a:r>
            <a:r>
              <a:rPr lang="en-US" altLang="ko-KR" dirty="0"/>
              <a:t>, </a:t>
            </a:r>
            <a:r>
              <a:rPr lang="ko-KR" altLang="en-US" dirty="0"/>
              <a:t>특별계시는 일반계시와 달리 하나님의 특별한 방법으로 주도된 직접적인 계시를 말합니다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95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FABBB-BFE3-4470-9305-595AF9CB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구원이란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8B4529-9E01-44E5-8E4E-0B4307C96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앉아있는, 물, 쥐고있는, 테이블이(가) 표시된 사진&#10;&#10;자동 생성된 설명">
            <a:extLst>
              <a:ext uri="{FF2B5EF4-FFF2-40B4-BE49-F238E27FC236}">
                <a16:creationId xmlns:a16="http://schemas.microsoft.com/office/drawing/2014/main" id="{2CB7023D-74C0-4299-A815-A9B5036E2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52" y="1606033"/>
            <a:ext cx="6061409" cy="41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47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CB0B6-A16B-489C-9D52-FB79D5EE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성경이 말하는 전체적인 내용의 주제는 무엇입니까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A2B37-754D-4DC8-9C93-06897DC6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15.	</a:t>
            </a:r>
            <a:r>
              <a:rPr lang="ko-KR" altLang="en-US" dirty="0"/>
              <a:t>또 </a:t>
            </a:r>
            <a:r>
              <a:rPr lang="ko-KR" altLang="en-US" dirty="0" err="1"/>
              <a:t>어려서부터</a:t>
            </a:r>
            <a:r>
              <a:rPr lang="ko-KR" altLang="en-US" dirty="0"/>
              <a:t> 성경을 </a:t>
            </a:r>
            <a:r>
              <a:rPr lang="ko-KR" altLang="en-US" dirty="0" err="1"/>
              <a:t>알았나니</a:t>
            </a:r>
            <a:r>
              <a:rPr lang="ko-KR" altLang="en-US" dirty="0"/>
              <a:t> 성경은 능히 너로 하여금 그리스도 예수 안에 있는 믿음으로 말미암아 구원에 이르는 지혜가 있게 </a:t>
            </a:r>
            <a:r>
              <a:rPr lang="ko-KR" altLang="en-US" dirty="0" err="1"/>
              <a:t>하느니라</a:t>
            </a:r>
            <a:r>
              <a:rPr lang="ko-KR" altLang="en-US" dirty="0"/>
              <a:t>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16.	</a:t>
            </a:r>
            <a:r>
              <a:rPr lang="ko-KR" altLang="en-US" dirty="0"/>
              <a:t>모든 성경은 하나님의 감동으로 된 것으로 교훈과 책망과 바르게 함과 의로 교육하기에 유익하니  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17.	</a:t>
            </a:r>
            <a:r>
              <a:rPr lang="ko-KR" altLang="en-US" dirty="0"/>
              <a:t>이는 하나님의 사람으로 온전하게 하며 모든 선한 일을 행할 능력을 갖추게 하려 함이라  </a:t>
            </a:r>
            <a:endParaRPr lang="en-US" altLang="ko-KR" dirty="0"/>
          </a:p>
          <a:p>
            <a:r>
              <a:rPr lang="ko-KR" altLang="en-US" dirty="0" err="1"/>
              <a:t>디모데후서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15-17</a:t>
            </a:r>
            <a:r>
              <a:rPr lang="ko-KR" altLang="en-US" dirty="0"/>
              <a:t>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너희가 성경에서 영생을 얻는 줄 생각하고 성경을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연구하거니와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이 성경이 곧 내게 대하여 증언하는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것이니라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 요한복음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5:39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387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1E355-CB29-47DC-8E1D-12FA8168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성경의 구약과 신약은 서로 어떤 연관이 있습니까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1CD78F2-CDB1-4DA5-9EEA-77964FFF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12" y="1825625"/>
            <a:ext cx="5871575" cy="4351338"/>
          </a:xfrm>
        </p:spPr>
      </p:pic>
    </p:spTree>
    <p:extLst>
      <p:ext uri="{BB962C8B-B14F-4D97-AF65-F5344CB8AC3E}">
        <p14:creationId xmlns:p14="http://schemas.microsoft.com/office/powerpoint/2010/main" val="791083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9F268-9EDA-468B-9875-94B690AD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59B2D-C825-4FF3-A139-F33DC2414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 descr="2. 큰 숲 살피기">
            <a:extLst>
              <a:ext uri="{FF2B5EF4-FFF2-40B4-BE49-F238E27FC236}">
                <a16:creationId xmlns:a16="http://schemas.microsoft.com/office/drawing/2014/main" id="{B91C8040-0932-4437-BAA4-6D480477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0" y="127197"/>
            <a:ext cx="11592599" cy="64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72F4C0C-D0FB-4677-B172-748154DD3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46" y="316706"/>
            <a:ext cx="3708025" cy="274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5975B5-72DD-4EEE-9BC5-EB34BD4723E5}"/>
              </a:ext>
            </a:extLst>
          </p:cNvPr>
          <p:cNvSpPr txBox="1"/>
          <p:nvPr/>
        </p:nvSpPr>
        <p:spPr>
          <a:xfrm>
            <a:off x="5543382" y="2973171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예수님찾기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036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AB636-735A-4055-8B9C-EEE20624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성경을 어떻게 잘 </a:t>
            </a:r>
            <a:r>
              <a:rPr lang="ko-KR" altLang="en-US" dirty="0" err="1"/>
              <a:t>읽을수있나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062B83-D17E-45FA-92E1-D6B554B8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01" y="1879544"/>
            <a:ext cx="5905500" cy="3924300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B25CCEC-0579-493F-9DA6-B02EA8AB2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49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B72CA-AE38-4B16-AADA-1A892A6B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성경의 저자는 누구입니까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내용 개체 틀 4" descr="앉아있는, 테이블, 목재의, 음식이(가) 표시된 사진&#10;&#10;자동 생성된 설명">
            <a:extLst>
              <a:ext uri="{FF2B5EF4-FFF2-40B4-BE49-F238E27FC236}">
                <a16:creationId xmlns:a16="http://schemas.microsoft.com/office/drawing/2014/main" id="{418A1485-508E-4983-A332-13107257A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87" y="1690688"/>
            <a:ext cx="4876800" cy="2943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9C64C-05D3-46D0-B800-CB9FB2465805}"/>
              </a:ext>
            </a:extLst>
          </p:cNvPr>
          <p:cNvSpPr txBox="1"/>
          <p:nvPr/>
        </p:nvSpPr>
        <p:spPr>
          <a:xfrm>
            <a:off x="307498" y="6211669"/>
            <a:ext cx="11749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예언은 언제든지 사람의 뜻으로 낸 것이 아니요 오직 성령의 감동하심을 받은 사람들이 하나님께 받아 말한 것임이라   베드로후서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21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절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F71E5-C813-4AFE-BD73-43F5FC0397C1}"/>
              </a:ext>
            </a:extLst>
          </p:cNvPr>
          <p:cNvSpPr txBox="1"/>
          <p:nvPr/>
        </p:nvSpPr>
        <p:spPr>
          <a:xfrm>
            <a:off x="317612" y="5405996"/>
            <a:ext cx="11674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모든 성경은 하나님의 감동으로 된 것으로 교훈과 책망과 바르게 함과 의로 교육하기에 유익하니 </a:t>
            </a:r>
            <a:r>
              <a:rPr lang="ko-KR" altLang="en-US" dirty="0" err="1"/>
              <a:t>디모데후서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장 </a:t>
            </a:r>
            <a:r>
              <a:rPr lang="en-US" altLang="ko-KR" dirty="0"/>
              <a:t>16</a:t>
            </a:r>
            <a:r>
              <a:rPr lang="ko-KR" altLang="en-US" dirty="0"/>
              <a:t>절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412B37-2056-404D-8722-C368A36A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76" y="149956"/>
            <a:ext cx="3596952" cy="50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79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8D686-AF41-46D4-A73E-636A20BB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말씀이 주는 유익은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E927B5-AD8C-40BE-833D-01A72CA02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05" y="1627710"/>
            <a:ext cx="4780722" cy="4780722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94153D-6A20-4EC6-8A56-0E299A5A5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866" y="1825625"/>
            <a:ext cx="5122933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주의 말씀은 내 발에 등이요 내 길에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빛이니이다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119:105</a:t>
            </a:r>
          </a:p>
          <a:p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dirty="0"/>
              <a:t>청년이 무엇으로 그의 행실을 깨끗하게 </a:t>
            </a:r>
            <a:r>
              <a:rPr lang="ko-KR" altLang="en-US" dirty="0" err="1"/>
              <a:t>하리이까</a:t>
            </a:r>
            <a:r>
              <a:rPr lang="ko-KR" altLang="en-US" dirty="0"/>
              <a:t> 주의 말씀만 지킬 </a:t>
            </a:r>
            <a:r>
              <a:rPr lang="ko-KR" altLang="en-US" dirty="0" err="1"/>
              <a:t>따름이니이다</a:t>
            </a:r>
            <a:r>
              <a:rPr lang="ko-KR" altLang="en-US" dirty="0"/>
              <a:t>   </a:t>
            </a:r>
          </a:p>
          <a:p>
            <a:r>
              <a:rPr lang="ko-KR" altLang="en-US" dirty="0"/>
              <a:t> 내가 주께 범죄하지 아니하려 하여 주의 말씀을 내 마음에 </a:t>
            </a:r>
            <a:r>
              <a:rPr lang="ko-KR" altLang="en-US" dirty="0" err="1"/>
              <a:t>두었나이다</a:t>
            </a:r>
            <a:r>
              <a:rPr lang="ko-KR" altLang="en-US" dirty="0"/>
              <a:t> </a:t>
            </a:r>
            <a:r>
              <a:rPr lang="en-US" altLang="ko-KR" dirty="0"/>
              <a:t>119 9,11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구원의 투구와 성령의 검 곧 하나님의 말씀을 가지라 에베소서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17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0000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E83C0-5A66-4BF3-ABDA-165CFBF2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말씀의 유익을 누리기 위해 우리는 어떤 삶을 살아야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1DFAE-8ACE-4B6E-A256-4621F0B02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평생에 자기 옆에 두고 읽어 그의 하나님 여호와 경외하기를 배우며 이 율법의 모든 말과 이 규례를 지켜 행할 것이라 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17:19</a:t>
            </a:r>
          </a:p>
          <a:p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이 율법책을 네 입에서 떠나지 말게 하며 주야로 그것을 묵상하여 그 안에 기록된 대로 다 지켜 행하라 그리하면 네 길이 평탄하게 될 것이며 네가 형통하리라  여호수아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장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372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A0CE8-C570-4F5C-9388-065B22CC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546" y="5114158"/>
            <a:ext cx="5673191" cy="13255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https://sum.su.or.kr:8888/bible/today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2E9144-92C1-431F-8A7A-657395F2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268" y="1825625"/>
            <a:ext cx="2869325" cy="435133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1E7752-AF9D-475C-89D5-B4E8274B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4" y="461953"/>
            <a:ext cx="3388818" cy="5863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78FEB0-75B1-4792-B1D1-8B7008BE4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683" y="904765"/>
            <a:ext cx="2646685" cy="4043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21FABB-F814-48A2-AB2A-143EB2D07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229" y="904765"/>
            <a:ext cx="4527401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4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6E79B-A3C8-44B4-A312-D6BB98B6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하나님의 공동체 교회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B6498-79B5-4C3C-A8F1-DE3C26F7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err="1"/>
              <a:t>교회란</a:t>
            </a:r>
            <a:r>
              <a:rPr lang="ko-KR" altLang="en-US" dirty="0"/>
              <a:t> 무엇일까요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내가 성령을 받았다는 사실을 어떻게 </a:t>
            </a:r>
            <a:r>
              <a:rPr lang="ko-KR" altLang="en-US" dirty="0" err="1"/>
              <a:t>알수</a:t>
            </a:r>
            <a:r>
              <a:rPr lang="ko-KR" altLang="en-US" dirty="0"/>
              <a:t> 있을까요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내가 교회라면 </a:t>
            </a:r>
            <a:r>
              <a:rPr lang="ko-KR" altLang="en-US" dirty="0" err="1"/>
              <a:t>이땅에서</a:t>
            </a:r>
            <a:r>
              <a:rPr lang="ko-KR" altLang="en-US" dirty="0"/>
              <a:t> 감당할 사명과 목적은 무엇일까요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베드로의 선교는 어떻게 가능했을까요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648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1A18E-D8D3-43A0-A6E3-D41E2D00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교회란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1B2491-55F9-4A40-8071-BB523417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89" y="1462157"/>
            <a:ext cx="2857500" cy="2324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F6CD60-4F55-4D8D-B3C1-E44AD720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584" y="1182411"/>
            <a:ext cx="2143125" cy="2143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F4406A-AC03-46EB-906E-BFF104A37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318" y="3786257"/>
            <a:ext cx="1847850" cy="2476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0111C9-0B0B-497D-94A3-1B66A2882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663" y="4025900"/>
            <a:ext cx="1847850" cy="2466975"/>
          </a:xfrm>
          <a:prstGeom prst="rect">
            <a:avLst/>
          </a:prstGeom>
        </p:spPr>
      </p:pic>
      <p:pic>
        <p:nvPicPr>
          <p:cNvPr id="20" name="그림 19" descr="건물, 실외, 도로, 벽돌이(가) 표시된 사진&#10;&#10;자동 생성된 설명">
            <a:extLst>
              <a:ext uri="{FF2B5EF4-FFF2-40B4-BE49-F238E27FC236}">
                <a16:creationId xmlns:a16="http://schemas.microsoft.com/office/drawing/2014/main" id="{86F781A3-9D37-49CC-AC19-86181191B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158" y="577160"/>
            <a:ext cx="3674069" cy="2748376"/>
          </a:xfrm>
          <a:prstGeom prst="rect">
            <a:avLst/>
          </a:prstGeom>
        </p:spPr>
      </p:pic>
      <p:pic>
        <p:nvPicPr>
          <p:cNvPr id="22" name="그림 21" descr="건물, 실외, 키큰, 벽돌이(가) 표시된 사진&#10;&#10;자동 생성된 설명">
            <a:extLst>
              <a:ext uri="{FF2B5EF4-FFF2-40B4-BE49-F238E27FC236}">
                <a16:creationId xmlns:a16="http://schemas.microsoft.com/office/drawing/2014/main" id="{27970563-61E2-4CBE-AF7B-91C360EF7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9" y="4417842"/>
            <a:ext cx="3086100" cy="1524000"/>
          </a:xfrm>
          <a:prstGeom prst="rect">
            <a:avLst/>
          </a:prstGeom>
        </p:spPr>
      </p:pic>
      <p:pic>
        <p:nvPicPr>
          <p:cNvPr id="24" name="그림 23" descr="실외, 건물, 거리, 도로이(가) 표시된 사진&#10;&#10;자동 생성된 설명">
            <a:extLst>
              <a:ext uri="{FF2B5EF4-FFF2-40B4-BE49-F238E27FC236}">
                <a16:creationId xmlns:a16="http://schemas.microsoft.com/office/drawing/2014/main" id="{E630DEFA-3796-44EC-951A-803B767703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24" y="4165256"/>
            <a:ext cx="1847850" cy="17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E72E5-2EBE-48CC-BDF3-A9BCB929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C63C6-BF04-42B1-B6BD-3B9232F05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영생은 어떻게 얻습니까</a:t>
            </a:r>
            <a:r>
              <a:rPr lang="en-US" altLang="ko-KR" dirty="0"/>
              <a:t>? ( </a:t>
            </a:r>
            <a:r>
              <a:rPr lang="ko-KR" altLang="en-US" dirty="0"/>
              <a:t>누가 줍니까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영생은 어디에 있습니까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영생은 누가 소유하고 있습니까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영생이 없는 사람은 구입니까</a:t>
            </a:r>
            <a:r>
              <a:rPr lang="en-US" altLang="ko-KR" dirty="0"/>
              <a:t>?</a:t>
            </a:r>
          </a:p>
        </p:txBody>
      </p:sp>
      <p:pic>
        <p:nvPicPr>
          <p:cNvPr id="4098" name="Picture 2" descr="100세 쇼크 축복인가 재앙인가] &quot;100세시대 60세는 과거 42세(현재나이×0.7)나 마찬가지&quot; - 조선일보">
            <a:extLst>
              <a:ext uri="{FF2B5EF4-FFF2-40B4-BE49-F238E27FC236}">
                <a16:creationId xmlns:a16="http://schemas.microsoft.com/office/drawing/2014/main" id="{254C7841-4C2E-439F-B9A2-F5F2B385C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39" y="2835629"/>
            <a:ext cx="3156062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H투자증권 100세시대연구소, 'THE 100' 41호 발간">
            <a:extLst>
              <a:ext uri="{FF2B5EF4-FFF2-40B4-BE49-F238E27FC236}">
                <a16:creationId xmlns:a16="http://schemas.microsoft.com/office/drawing/2014/main" id="{D38C4B54-5ECB-4A42-8C2C-9609C9C0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422" y="681037"/>
            <a:ext cx="3063679" cy="16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김형석 “100년을 살아보니...지금이 행복한 세상” - 연세대 김형석 명예교수 [ 김현정의 뉴스쇼 ] - YouTube">
            <a:extLst>
              <a:ext uri="{FF2B5EF4-FFF2-40B4-BE49-F238E27FC236}">
                <a16:creationId xmlns:a16="http://schemas.microsoft.com/office/drawing/2014/main" id="{B19C9785-7499-450B-B87D-D4B316A7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039" y="4748048"/>
            <a:ext cx="3272777" cy="184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261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91C88-7785-4333-9F21-B0C86F80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초대교회</a:t>
            </a:r>
          </a:p>
        </p:txBody>
      </p:sp>
      <p:pic>
        <p:nvPicPr>
          <p:cNvPr id="5" name="내용 개체 틀 4" descr="앉아있는, 사람, 사진, 건물이(가) 표시된 사진&#10;&#10;자동 생성된 설명">
            <a:extLst>
              <a:ext uri="{FF2B5EF4-FFF2-40B4-BE49-F238E27FC236}">
                <a16:creationId xmlns:a16="http://schemas.microsoft.com/office/drawing/2014/main" id="{3AB86DC8-C581-487C-9BDD-132E555BA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31" y="2037969"/>
            <a:ext cx="6418596" cy="3121544"/>
          </a:xfrm>
        </p:spPr>
      </p:pic>
    </p:spTree>
    <p:extLst>
      <p:ext uri="{BB962C8B-B14F-4D97-AF65-F5344CB8AC3E}">
        <p14:creationId xmlns:p14="http://schemas.microsoft.com/office/powerpoint/2010/main" val="19404870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EC2AE-0B5F-40F6-9BF2-F5F59AE0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예수를 머리로 한 성도들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532D02-D429-405F-B76D-1672D9FB7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56" y="1886227"/>
            <a:ext cx="3314877" cy="3854508"/>
          </a:xfrm>
        </p:spPr>
      </p:pic>
    </p:spTree>
    <p:extLst>
      <p:ext uri="{BB962C8B-B14F-4D97-AF65-F5344CB8AC3E}">
        <p14:creationId xmlns:p14="http://schemas.microsoft.com/office/powerpoint/2010/main" val="40194795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BB14E-BBFF-405B-8033-97CF0BD5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내가 교회인 증거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0D23E-79EE-4825-8CD0-AD548FC05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74" y="2462117"/>
            <a:ext cx="7126357" cy="2813698"/>
          </a:xfrm>
        </p:spPr>
        <p:txBody>
          <a:bodyPr>
            <a:normAutofit fontScale="92500" lnSpcReduction="10000"/>
          </a:bodyPr>
          <a:lstStyle/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1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고린도전서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12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장 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1-3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절</a:t>
            </a:r>
            <a:endParaRPr lang="en-US" altLang="ko-KR" sz="1800" b="1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algn="just">
              <a:spcBef>
                <a:spcPts val="0"/>
              </a:spcBef>
              <a:spcAft>
                <a:spcPts val="1000"/>
              </a:spcAft>
            </a:pPr>
            <a:endParaRPr lang="ko-KR" altLang="en-US" dirty="0">
              <a:effectLst/>
              <a:latin typeface="NanumBarunGothic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tabLst>
                <a:tab pos="228600" algn="l"/>
              </a:tabLst>
            </a:pPr>
            <a:r>
              <a:rPr lang="en-US" altLang="ko-KR" sz="1800" b="1" dirty="0">
                <a:solidFill>
                  <a:srgbClr val="AA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1.</a:t>
            </a:r>
            <a:r>
              <a:rPr lang="ko-KR" altLang="en-US" sz="1800" b="1" dirty="0">
                <a:solidFill>
                  <a:srgbClr val="AA0000"/>
                </a:solidFill>
                <a:effectLst/>
                <a:latin typeface="Times New Roman" panose="02020603050405020304" pitchFamily="18" charset="0"/>
                <a:ea typeface="굴림" panose="020B0600000101010101" pitchFamily="50" charset="-127"/>
                <a:cs typeface="굴림" panose="020B0600000101010101" pitchFamily="50" charset="-127"/>
              </a:rPr>
              <a:t>   </a:t>
            </a:r>
            <a:r>
              <a:rPr lang="ko-KR" altLang="en-US" sz="1800" b="1" dirty="0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형제들아 신령한 것에 대하여 나는 너희가 알지 못하기를 원하지 </a:t>
            </a:r>
            <a:r>
              <a:rPr lang="ko-KR" altLang="en-US" sz="1800" b="1" dirty="0" err="1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아니하노니</a:t>
            </a:r>
            <a:r>
              <a:rPr lang="ko-KR" altLang="en-US" sz="1800" b="1" dirty="0">
                <a:solidFill>
                  <a:srgbClr val="AA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en-US" dirty="0">
              <a:effectLst/>
              <a:latin typeface="NanumBarunGothic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tabLst>
                <a:tab pos="228600" algn="l"/>
              </a:tabLst>
            </a:pPr>
            <a:r>
              <a:rPr lang="en-US" altLang="ko-KR" sz="1800" b="1" dirty="0">
                <a:solidFill>
                  <a:srgbClr val="AA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2.</a:t>
            </a:r>
            <a:r>
              <a:rPr lang="ko-KR" altLang="en-US" sz="1800" b="1" dirty="0">
                <a:solidFill>
                  <a:srgbClr val="AA0000"/>
                </a:solidFill>
                <a:effectLst/>
                <a:latin typeface="Times New Roman" panose="02020603050405020304" pitchFamily="18" charset="0"/>
                <a:ea typeface="굴림" panose="020B0600000101010101" pitchFamily="50" charset="-127"/>
                <a:cs typeface="굴림" panose="020B0600000101010101" pitchFamily="50" charset="-127"/>
              </a:rPr>
              <a:t>   </a:t>
            </a:r>
            <a:r>
              <a:rPr lang="ko-KR" altLang="en-US" sz="1800" b="1" dirty="0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너희도 </a:t>
            </a:r>
            <a:r>
              <a:rPr lang="ko-KR" altLang="en-US" sz="1800" b="1" dirty="0" err="1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알거니와</a:t>
            </a:r>
            <a:r>
              <a:rPr lang="ko-KR" altLang="en-US" sz="1800" b="1" dirty="0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너희가 이방인으로 있을 때에 말 못하는 </a:t>
            </a:r>
            <a:r>
              <a:rPr lang="ko-KR" altLang="en-US" sz="1800" b="1" dirty="0" err="1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우상에게로</a:t>
            </a:r>
            <a:r>
              <a:rPr lang="ko-KR" altLang="en-US" sz="1800" b="1" dirty="0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끄는 그대로 끌려 </a:t>
            </a:r>
            <a:r>
              <a:rPr lang="ko-KR" altLang="en-US" sz="1800" b="1" dirty="0" err="1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갔느니라</a:t>
            </a:r>
            <a:r>
              <a:rPr lang="ko-KR" altLang="en-US" sz="1800" b="1" dirty="0">
                <a:solidFill>
                  <a:srgbClr val="AA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en-US" dirty="0">
              <a:effectLst/>
              <a:latin typeface="NanumBarunGothic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tabLst>
                <a:tab pos="228600" algn="l"/>
              </a:tabLst>
            </a:pPr>
            <a:r>
              <a:rPr lang="en-US" altLang="ko-KR" sz="1800" b="1" dirty="0">
                <a:solidFill>
                  <a:srgbClr val="AA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3.</a:t>
            </a:r>
            <a:r>
              <a:rPr lang="ko-KR" altLang="en-US" sz="1800" b="1" dirty="0">
                <a:solidFill>
                  <a:srgbClr val="AA0000"/>
                </a:solidFill>
                <a:effectLst/>
                <a:latin typeface="Times New Roman" panose="02020603050405020304" pitchFamily="18" charset="0"/>
                <a:ea typeface="굴림" panose="020B0600000101010101" pitchFamily="50" charset="-127"/>
                <a:cs typeface="굴림" panose="020B0600000101010101" pitchFamily="50" charset="-127"/>
              </a:rPr>
              <a:t>   </a:t>
            </a:r>
            <a:r>
              <a:rPr lang="ko-KR" altLang="en-US" sz="1800" b="1" dirty="0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그러므로 내가 너희에게 </a:t>
            </a:r>
            <a:r>
              <a:rPr lang="ko-KR" altLang="en-US" sz="1800" b="1" dirty="0" err="1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알리노니</a:t>
            </a:r>
            <a:r>
              <a:rPr lang="ko-KR" altLang="en-US" sz="1800" b="1" dirty="0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하나님의 </a:t>
            </a:r>
            <a:r>
              <a:rPr lang="ko-KR" altLang="en-US" sz="1800" b="1" u="none" strike="noStrike" dirty="0">
                <a:solidFill>
                  <a:srgbClr val="07009A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  <a:hlinkClick r:id="rId2"/>
              </a:rPr>
              <a:t>영</a:t>
            </a:r>
            <a:r>
              <a:rPr lang="ko-KR" altLang="en-US" sz="1800" b="1" dirty="0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으로 말하는 자는 누구든지 예수를 저주할 자라 하지 아니하고 또 </a:t>
            </a:r>
            <a:r>
              <a:rPr lang="ko-KR" altLang="en-US" sz="1800" b="1" u="none" strike="noStrike" dirty="0">
                <a:solidFill>
                  <a:srgbClr val="07009A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  <a:hlinkClick r:id="rId3"/>
              </a:rPr>
              <a:t>성령</a:t>
            </a:r>
            <a:r>
              <a:rPr lang="ko-KR" altLang="en-US" sz="1800" b="1" dirty="0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으로 아니하고는 누구든지 예수를 주시라 할 수 </a:t>
            </a:r>
            <a:r>
              <a:rPr lang="ko-KR" altLang="en-US" sz="1800" b="1" dirty="0" err="1">
                <a:solidFill>
                  <a:srgbClr val="20202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없느니라</a:t>
            </a:r>
            <a:r>
              <a:rPr lang="ko-KR" altLang="en-US" sz="1800" b="1" dirty="0">
                <a:solidFill>
                  <a:srgbClr val="AA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endParaRPr lang="ko-KR" altLang="en-US" dirty="0">
              <a:effectLst/>
              <a:latin typeface="NanumBarunGothic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C15D6F-0991-4AC5-8BF1-C8346D7EC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432" y="1974573"/>
            <a:ext cx="2502515" cy="36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593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8CC1F-F8BF-418B-B184-AEC49390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교회의 사명</a:t>
            </a:r>
            <a:r>
              <a:rPr lang="en-US" altLang="ko-KR" dirty="0"/>
              <a:t>? </a:t>
            </a:r>
            <a:r>
              <a:rPr lang="ko-KR" altLang="en-US" dirty="0"/>
              <a:t>교회라면 벌어지는 일들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3949E1-B132-4357-B099-3F2A4AAC7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사역보고 게시판 - 사랑13진 주일보고서(8/19. 충성! GOP선교 기도감사합니다. 수도권!모임!)">
            <a:extLst>
              <a:ext uri="{FF2B5EF4-FFF2-40B4-BE49-F238E27FC236}">
                <a16:creationId xmlns:a16="http://schemas.microsoft.com/office/drawing/2014/main" id="{A4CBF843-4D13-4C6B-9DF7-3876B565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6" y="1690688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사역보고 게시판 - [33차 일본선교] 13차 아와세교회 01월 28일(Day 1) 사역 보고">
            <a:extLst>
              <a:ext uri="{FF2B5EF4-FFF2-40B4-BE49-F238E27FC236}">
                <a16:creationId xmlns:a16="http://schemas.microsoft.com/office/drawing/2014/main" id="{638522F8-9ECC-4610-9792-AE4645DB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2" y="3926682"/>
            <a:ext cx="3454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사역보고 게시판 - [의남매 대청 19진] 주일보고 2015.07.05 - 제주선교 현장!(스크롤 압박 심함)">
            <a:extLst>
              <a:ext uri="{FF2B5EF4-FFF2-40B4-BE49-F238E27FC236}">
                <a16:creationId xmlns:a16="http://schemas.microsoft.com/office/drawing/2014/main" id="{18F3AB88-3D7A-4EFB-BBC5-D944FD3C1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61" y="1690688"/>
            <a:ext cx="7097708" cy="15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사역보고 게시판 - [삼시세끼 5진] 진장님은 미얀마 선교 중!!">
            <a:extLst>
              <a:ext uri="{FF2B5EF4-FFF2-40B4-BE49-F238E27FC236}">
                <a16:creationId xmlns:a16="http://schemas.microsoft.com/office/drawing/2014/main" id="{20FFDFE7-DE16-4722-8791-10FCA34E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46" y="4695686"/>
            <a:ext cx="3584958" cy="201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삼일TALK - [쿠바선교] 쿠바의 영혼들을 섬기실 선교대원을 모집합니다.">
            <a:extLst>
              <a:ext uri="{FF2B5EF4-FFF2-40B4-BE49-F238E27FC236}">
                <a16:creationId xmlns:a16="http://schemas.microsoft.com/office/drawing/2014/main" id="{48CCE91A-8DBB-47AF-878C-CD3A09A7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77" y="2234997"/>
            <a:ext cx="3519695" cy="234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사역보고 게시판 - 35차 대만선교_핑산교회 4일차 사역보고서(한국의 밤)">
            <a:extLst>
              <a:ext uri="{FF2B5EF4-FFF2-40B4-BE49-F238E27FC236}">
                <a16:creationId xmlns:a16="http://schemas.microsoft.com/office/drawing/2014/main" id="{D3586FBA-23CF-438E-A942-30951AB0A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00" y="2721801"/>
            <a:ext cx="3001617" cy="413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삼일TALK - &lt;46차 대만선교&gt; 선교대원 모집">
            <a:extLst>
              <a:ext uri="{FF2B5EF4-FFF2-40B4-BE49-F238E27FC236}">
                <a16:creationId xmlns:a16="http://schemas.microsoft.com/office/drawing/2014/main" id="{E43FD4B3-96CE-4CEB-A882-F76961B8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114" y="3712885"/>
            <a:ext cx="2055724" cy="29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809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38201-661B-407D-9054-40A781FD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모여 말씀을 듣고 기도하고 </a:t>
            </a:r>
            <a:r>
              <a:rPr lang="ko-KR" altLang="en-US" dirty="0" err="1"/>
              <a:t>떡을떼며</a:t>
            </a:r>
            <a:r>
              <a:rPr lang="en-US" altLang="ko-KR" dirty="0"/>
              <a:t>////</a:t>
            </a:r>
            <a:endParaRPr lang="ko-KR" altLang="en-US" dirty="0"/>
          </a:p>
        </p:txBody>
      </p:sp>
      <p:pic>
        <p:nvPicPr>
          <p:cNvPr id="13314" name="Picture 2" descr="송태근 목사, 삼일교회 설립 60주년 맞아 4가지 방향성 제시 : 기독교 : 미주 종교신문1위 : 기독일보">
            <a:extLst>
              <a:ext uri="{FF2B5EF4-FFF2-40B4-BE49-F238E27FC236}">
                <a16:creationId xmlns:a16="http://schemas.microsoft.com/office/drawing/2014/main" id="{4A727472-A500-4FA1-B582-B3BD032078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76" y="1311033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삼일교회 송태근 목사 “공동체 책임자로서 사과” : 교계교단 : 종교신문 1위 크리스천투데이">
            <a:extLst>
              <a:ext uri="{FF2B5EF4-FFF2-40B4-BE49-F238E27FC236}">
                <a16:creationId xmlns:a16="http://schemas.microsoft.com/office/drawing/2014/main" id="{55E5C9C5-1DA3-4588-B4F3-89E6512DD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1311033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사역보고 게시판 - [JESUS POWER 예능 2진 보고서~] &quot; 오키나와 선교 &amp; 이번주 진예배 있어요~ &quot;">
            <a:extLst>
              <a:ext uri="{FF2B5EF4-FFF2-40B4-BE49-F238E27FC236}">
                <a16:creationId xmlns:a16="http://schemas.microsoft.com/office/drawing/2014/main" id="{E6DA60B2-4C65-4082-A0DC-AC2A8905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47" y="4740274"/>
            <a:ext cx="2669140" cy="19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사역보고 게시판 - ****** 2청년부 3진 주일 보고">
            <a:extLst>
              <a:ext uri="{FF2B5EF4-FFF2-40B4-BE49-F238E27FC236}">
                <a16:creationId xmlns:a16="http://schemas.microsoft.com/office/drawing/2014/main" id="{54440F1A-7F29-4A1A-8B0A-BC8CE2AD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67" y="4740274"/>
            <a:ext cx="2558912" cy="19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기도 손 모으고'/유아4세/율동/삼일교회 - YouTube">
            <a:extLst>
              <a:ext uri="{FF2B5EF4-FFF2-40B4-BE49-F238E27FC236}">
                <a16:creationId xmlns:a16="http://schemas.microsoft.com/office/drawing/2014/main" id="{A15F2348-7DC3-4C66-8BC1-099C967F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96" y="4740274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680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522CC-F047-43FA-B428-AC96C577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하나님이 찾으시는 예배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3CBCA-6702-44E2-B48A-776F0643A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가장 기억에 남는 예배는 </a:t>
            </a:r>
            <a:r>
              <a:rPr lang="en-US" altLang="ko-KR" dirty="0"/>
              <a:t>?</a:t>
            </a:r>
            <a:r>
              <a:rPr lang="ko-KR" altLang="en-US" dirty="0"/>
              <a:t> 왜 그리했을까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예배의 본질적 의미는 무엇일까요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사마리아 여인에게 예수님은 뭘 말하고 </a:t>
            </a:r>
            <a:r>
              <a:rPr lang="ko-KR" altLang="en-US" dirty="0" err="1"/>
              <a:t>싶었던걸까요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하나님이 찾으시는 예배는 </a:t>
            </a:r>
            <a:r>
              <a:rPr lang="ko-KR" altLang="en-US" dirty="0" err="1"/>
              <a:t>어떤것일까요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32198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567AF-19B0-4D3E-A894-3BAA675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가장 기억에 남는 예배는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6F656-FDD9-44BD-96D6-24896656B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22A69-50E4-46EE-8EFC-3F6AAEF0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05" y="1825625"/>
            <a:ext cx="8250790" cy="45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0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A2728-3100-4A2C-98E7-1921A4D0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예배의 본질적 의미는 무엇일까요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8434" name="Picture 2" descr="모세시대 제사의 의미를 생각하며 - 크리스찬저널">
            <a:extLst>
              <a:ext uri="{FF2B5EF4-FFF2-40B4-BE49-F238E27FC236}">
                <a16:creationId xmlns:a16="http://schemas.microsoft.com/office/drawing/2014/main" id="{9746E688-BA3D-4F16-9E1D-FC3ED78448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96" y="1825625"/>
            <a:ext cx="62340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3353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687FD-30D3-4B77-8821-FED089CE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D85C8-044F-4C85-9BE0-863B9AA1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458" name="Picture 2" descr="가인과 아벨의 제사의 단상 – 하늘씨앗">
            <a:extLst>
              <a:ext uri="{FF2B5EF4-FFF2-40B4-BE49-F238E27FC236}">
                <a16:creationId xmlns:a16="http://schemas.microsoft.com/office/drawing/2014/main" id="{B7F652F0-5BC0-496E-9504-62CC5559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571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80340-A09A-4CA8-B733-5E2521FB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2D05C-634D-43BA-B0C9-ABF34CB1A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D29FBB6-DFD9-46DA-B244-EB1078F5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895" y="913641"/>
            <a:ext cx="7578209" cy="52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3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C5CF8-FBC3-4199-9B65-570A1911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70C0"/>
                </a:solidFill>
                <a:latin typeface="+mn-ea"/>
                <a:ea typeface="+mn-ea"/>
              </a:rPr>
              <a:t>하나님께서는 당신에 대한 사랑을 어떻게 보여주셨습니까</a:t>
            </a:r>
            <a:r>
              <a:rPr lang="en-US" altLang="ko-KR" sz="3600" b="1" dirty="0">
                <a:solidFill>
                  <a:srgbClr val="0070C0"/>
                </a:solidFill>
                <a:latin typeface="+mn-ea"/>
                <a:ea typeface="+mn-ea"/>
              </a:rPr>
              <a:t>?</a:t>
            </a:r>
            <a:endParaRPr lang="ko-KR" altLang="en-US" sz="3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CFC62-AF94-495F-9647-4EEA1BC0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85" y="1825625"/>
            <a:ext cx="1196176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b="1" i="0" dirty="0">
                <a:effectLst/>
                <a:latin typeface="+mj-ea"/>
                <a:ea typeface="+mj-ea"/>
              </a:rPr>
              <a:t>우리가 아직 죄인 되었을 때에 </a:t>
            </a:r>
            <a:endParaRPr lang="en-US" altLang="ko-KR" sz="4000" b="1" i="0" dirty="0">
              <a:effectLst/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effectLst/>
                <a:latin typeface="+mj-ea"/>
                <a:ea typeface="+mj-ea"/>
              </a:rPr>
              <a:t>그리스도께서 우리를 위하여 죽으심으로 </a:t>
            </a:r>
            <a:endParaRPr lang="en-US" altLang="ko-KR" sz="4000" b="1" i="0" dirty="0">
              <a:effectLst/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effectLst/>
                <a:latin typeface="+mj-ea"/>
                <a:ea typeface="+mj-ea"/>
              </a:rPr>
              <a:t>하나님께서 우리에 대한 </a:t>
            </a:r>
            <a:endParaRPr lang="en-US" altLang="ko-KR" sz="4000" b="1" i="0" dirty="0">
              <a:effectLst/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4000" b="1" i="0" dirty="0">
                <a:effectLst/>
                <a:latin typeface="+mj-ea"/>
                <a:ea typeface="+mj-ea"/>
              </a:rPr>
              <a:t>자기의 사랑을 </a:t>
            </a:r>
            <a:r>
              <a:rPr lang="ko-KR" altLang="en-US" sz="4000" b="1" i="0" dirty="0" err="1">
                <a:effectLst/>
                <a:latin typeface="+mj-ea"/>
                <a:ea typeface="+mj-ea"/>
              </a:rPr>
              <a:t>확증하셨느니라</a:t>
            </a:r>
            <a:endParaRPr lang="en-US" altLang="ko-KR" sz="4000" b="1" i="0" dirty="0">
              <a:effectLst/>
              <a:latin typeface="+mj-ea"/>
              <a:ea typeface="+mj-ea"/>
            </a:endParaRPr>
          </a:p>
          <a:p>
            <a:pPr marL="0" indent="0" algn="ctr">
              <a:buNone/>
            </a:pPr>
            <a:endParaRPr lang="en-US" altLang="ko-KR" sz="40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ko-KR" sz="3600" dirty="0">
                <a:solidFill>
                  <a:srgbClr val="333333"/>
                </a:solidFill>
                <a:latin typeface="+mj-ea"/>
                <a:ea typeface="+mj-ea"/>
              </a:rPr>
              <a:t>(</a:t>
            </a:r>
            <a:r>
              <a:rPr lang="ko-KR" altLang="en-US" sz="3600" dirty="0">
                <a:solidFill>
                  <a:srgbClr val="333333"/>
                </a:solidFill>
                <a:latin typeface="+mj-ea"/>
                <a:ea typeface="+mj-ea"/>
              </a:rPr>
              <a:t>로마서 </a:t>
            </a:r>
            <a:r>
              <a:rPr lang="en-US" altLang="ko-KR" sz="3600" dirty="0">
                <a:solidFill>
                  <a:srgbClr val="333333"/>
                </a:solidFill>
                <a:latin typeface="+mj-ea"/>
                <a:ea typeface="+mj-ea"/>
              </a:rPr>
              <a:t>5:8)</a:t>
            </a:r>
            <a:endParaRPr lang="ko-KR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14322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C43DB-BD65-4A6F-A9E8-D3284867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사마리아 여인에게 오신 예수님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8CAEF-8E48-4D85-8DA5-B66473EB4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 descr="성경의 세계] 사마리아 여인">
            <a:extLst>
              <a:ext uri="{FF2B5EF4-FFF2-40B4-BE49-F238E27FC236}">
                <a16:creationId xmlns:a16="http://schemas.microsoft.com/office/drawing/2014/main" id="{864AAF48-6E69-4BCB-95FF-9A7FA6EA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36" y="1825625"/>
            <a:ext cx="385762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232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3E12A-2F3F-4C6A-8D57-332E4D6D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하나님이 원하시는 예배</a:t>
            </a:r>
          </a:p>
        </p:txBody>
      </p:sp>
      <p:pic>
        <p:nvPicPr>
          <p:cNvPr id="22530" name="Picture 2" descr="요한복음4장24절 Instagram posts - Gramho.com">
            <a:extLst>
              <a:ext uri="{FF2B5EF4-FFF2-40B4-BE49-F238E27FC236}">
                <a16:creationId xmlns:a16="http://schemas.microsoft.com/office/drawing/2014/main" id="{D1E930A7-47B8-433E-9A53-23BDBF4127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248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EA935-0C7E-465D-89FA-6E6037EB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042A9-AB1C-4734-B8B7-DD3BC42D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3554" name="Picture 2" descr="2017.04.01 갓피플 오늘의말씀(로마서12장1절) : 네이버 블로그">
            <a:extLst>
              <a:ext uri="{FF2B5EF4-FFF2-40B4-BE49-F238E27FC236}">
                <a16:creationId xmlns:a16="http://schemas.microsoft.com/office/drawing/2014/main" id="{6DF7CD8E-DC35-433F-BBC8-3A2E6C105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648239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9108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DDDEB-4C94-4AC3-B175-86E0AC71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584D8E4-E131-44F0-B070-06E3B87B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897B09BD-C7EF-4A22-8CAF-262928AA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35" y="0"/>
            <a:ext cx="509297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BBC8AD67-6EF0-4EAB-8F7D-22D6639AA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35" y="1180508"/>
            <a:ext cx="5092976" cy="339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8638A46F-D6D2-4536-B71F-5B8BB2CF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35" y="2251364"/>
            <a:ext cx="5092975" cy="33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5002D5B7-872C-4D2D-9CAC-BD15E8821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34" y="3418176"/>
            <a:ext cx="5090353" cy="332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448A3424-8F97-4687-A2E4-B0941A32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" y="3013104"/>
            <a:ext cx="7040680" cy="37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788240-5DDB-4B0C-AC0E-A5C218BCA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251" y="36552"/>
            <a:ext cx="4433097" cy="29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8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5CF0D-A32A-4EEF-8761-758454AE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다시 시작</a:t>
            </a:r>
            <a:r>
              <a:rPr lang="en-US" altLang="ko-KR" dirty="0"/>
              <a:t>…..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DD70D3-3276-4782-B496-C48D36ACFD56}"/>
              </a:ext>
            </a:extLst>
          </p:cNvPr>
          <p:cNvGrpSpPr/>
          <p:nvPr/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C43034-7BA7-48D6-BF1B-D6E2CB280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35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CD4AF5-01FD-4440-8B71-DA69FD4D9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93"/>
            <a:stretch/>
          </p:blipFill>
          <p:spPr>
            <a:xfrm>
              <a:off x="3849898" y="0"/>
              <a:ext cx="7305797" cy="635000"/>
            </a:xfrm>
            <a:prstGeom prst="rect">
              <a:avLst/>
            </a:prstGeom>
          </p:spPr>
        </p:pic>
      </p:grpSp>
      <p:pic>
        <p:nvPicPr>
          <p:cNvPr id="5122" name="Picture 2" descr="캘리그라피 순글씨입니다 — . 오늘날… . 너무 많은 신도들이 (선데이크리스천)으로 살고 있기 때문에 … ....">
            <a:extLst>
              <a:ext uri="{FF2B5EF4-FFF2-40B4-BE49-F238E27FC236}">
                <a16:creationId xmlns:a16="http://schemas.microsoft.com/office/drawing/2014/main" id="{75F35764-3BB3-4A59-A31E-DA45D0D54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5747"/>
            <a:ext cx="5743713" cy="57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370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2157</Words>
  <Application>Microsoft Office PowerPoint</Application>
  <PresentationFormat>와이드스크린</PresentationFormat>
  <Paragraphs>344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4" baseType="lpstr">
      <vt:lpstr>-apple-system</vt:lpstr>
      <vt:lpstr>NanumBarunGothic</vt:lpstr>
      <vt:lpstr>굴림</vt:lpstr>
      <vt:lpstr>굴림</vt:lpstr>
      <vt:lpstr>맑은 고딕</vt:lpstr>
      <vt:lpstr>Arial</vt:lpstr>
      <vt:lpstr>Arial</vt:lpstr>
      <vt:lpstr>Calibri</vt:lpstr>
      <vt:lpstr>Times New Roman</vt:lpstr>
      <vt:lpstr>Office 테마</vt:lpstr>
      <vt:lpstr>PowerPoint 프레젠테이션</vt:lpstr>
      <vt:lpstr>삼일교회 새가족 교육교재</vt:lpstr>
      <vt:lpstr>그리스도인의 확신</vt:lpstr>
      <vt:lpstr>1. 구원의 확신</vt:lpstr>
      <vt:lpstr>PowerPoint 프레젠테이션</vt:lpstr>
      <vt:lpstr>구원의 확신이 있으십니까?</vt:lpstr>
      <vt:lpstr>구원이란 무엇인가?</vt:lpstr>
      <vt:lpstr>영생이란?</vt:lpstr>
      <vt:lpstr>하나님께서는 당신에 대한 사랑을 어떻게 보여주셨습니까?</vt:lpstr>
      <vt:lpstr>성경은 왜 기록되었습니까?</vt:lpstr>
      <vt:lpstr>죄는 무엇인가?</vt:lpstr>
      <vt:lpstr>인간의 죄는 어떤결과를 가져 왔습니까?</vt:lpstr>
      <vt:lpstr>하나님께 도달하려는 인간의 노력은 왜 헛됩니까? </vt:lpstr>
      <vt:lpstr>죄를 어떻게 해결할수 있는가?</vt:lpstr>
      <vt:lpstr>하나님께서는 인간들을 자신에게로 인도하기 위하여  어떤일을 하셨습니까?</vt:lpstr>
      <vt:lpstr>사람은 어떻게 구원의 선물을 받습니까?</vt:lpstr>
      <vt:lpstr>죄사함을 받기위해 우리는 무엇을 해야하는가? </vt:lpstr>
      <vt:lpstr>요한복음 5장24절에 의하면  믿음으로 얻은 세가지 결과는 무엇입니까?</vt:lpstr>
      <vt:lpstr>요한복음 10장27-29절에서 예수님께서는  자기를 따르는 자들에게 무엇을 약속하셨습니까?</vt:lpstr>
      <vt:lpstr>어떤 사람이 그리스도인이 되면 무슨변화가 일어납니까?</vt:lpstr>
      <vt:lpstr>PowerPoint 프레젠테이션</vt:lpstr>
      <vt:lpstr>PowerPoint 프레젠테이션</vt:lpstr>
      <vt:lpstr>2. 기도의 확신</vt:lpstr>
      <vt:lpstr>PowerPoint 프레젠테이션</vt:lpstr>
      <vt:lpstr>기도란 무엇인가?</vt:lpstr>
      <vt:lpstr>지금까지는 너희가 내 이름으로 아무 것도 구하지 아니하였으나 구하라 그리하면 받으리니 너희 기쁨이 충만하리라  요한복음 16장24절</vt:lpstr>
      <vt:lpstr>마태복음 7:7-8절에서 예수님께서는 기도에 대하여 무엇을 가르쳐 주셨습니까?</vt:lpstr>
      <vt:lpstr>기도의 본질. 알라딘 아님</vt:lpstr>
      <vt:lpstr>어떻게 기도해야 하는가?</vt:lpstr>
      <vt:lpstr>응답받는 기도의 중요한 조건(how)은 무엇입니까? </vt:lpstr>
      <vt:lpstr>기도에 하나님께서는 특별히 어떻게 응답하십니까?</vt:lpstr>
      <vt:lpstr>기도의 결과는 무엇인가?</vt:lpstr>
      <vt:lpstr>하나님께서는 자기 자녀들에게 어떤 종류의 선물을 주십니까? 하나님보시기에 당신에게 해로운 것을 구했을때 어떻게 응답하시리라 생각합니까? 하나님보시기에 다른때 응답해주는 것이 더 나을 경우 어떻게 해주시리라고 생각합니까?</vt:lpstr>
      <vt:lpstr>기도응답을 방해하는 것들은 무엇입니까?</vt:lpstr>
      <vt:lpstr>기도의 전체적인 모습</vt:lpstr>
      <vt:lpstr>기도의 유익</vt:lpstr>
      <vt:lpstr>예수님의 기도</vt:lpstr>
      <vt:lpstr>3. 승리의 확신</vt:lpstr>
      <vt:lpstr>PowerPoint 프레젠테이션</vt:lpstr>
      <vt:lpstr>진짜신자는 코로나 안걸리나?</vt:lpstr>
      <vt:lpstr>PowerPoint 프레젠테이션</vt:lpstr>
      <vt:lpstr>시험에 대처할 방법은 무엇인가?</vt:lpstr>
      <vt:lpstr>왜 시험은 계속되나….?</vt:lpstr>
      <vt:lpstr>고난을 통해 우리가 하나님께 더 나아갈수도 있다. </vt:lpstr>
      <vt:lpstr>PowerPoint 프레젠테이션</vt:lpstr>
      <vt:lpstr>4. 인도의 확신</vt:lpstr>
      <vt:lpstr>PowerPoint 프레젠테이션</vt:lpstr>
      <vt:lpstr>하나님의 인도함이란 무엇일까?</vt:lpstr>
      <vt:lpstr>PowerPoint 프레젠테이션</vt:lpstr>
      <vt:lpstr>인도함을 안받으면 안되나?</vt:lpstr>
      <vt:lpstr>무엇을 해야 하는가?</vt:lpstr>
      <vt:lpstr>하나님을 무엇을 해결할 수 있는가?</vt:lpstr>
      <vt:lpstr>그리스도인의 삶</vt:lpstr>
      <vt:lpstr>화평케 하시는 예수님</vt:lpstr>
      <vt:lpstr>예수님을 당신만의 언어로 표현한다면 어떻게 고백하시겠습니까?</vt:lpstr>
      <vt:lpstr>마태복음 16:13-17에는 예수님을 향한 두부류의 고백이 나옵니다. 일반사람과 베드로의 고백은 각각 무엇이었으며, 왜 그런 고백의 차이는 생겼다고 생각하십니까?</vt:lpstr>
      <vt:lpstr>사람들과 베드로의 차이는 ?</vt:lpstr>
      <vt:lpstr>예수를 만난사람.</vt:lpstr>
      <vt:lpstr>PowerPoint 프레젠테이션</vt:lpstr>
      <vt:lpstr>예수님을 알지 못하는 사람의 삶은 어떠합니까? </vt:lpstr>
      <vt:lpstr>죄인된 우리가 어떻게 하나님과 가까워지게 되었습니까?</vt:lpstr>
      <vt:lpstr>예수님은 하나님과 우리사이에 어떤역할을 하시나?</vt:lpstr>
      <vt:lpstr>결국 예수님이 십자가를 통해 우리에게 전해 주신 것은 무엇입니까?</vt:lpstr>
      <vt:lpstr>예수님이 주시고자 하는것은 …</vt:lpstr>
      <vt:lpstr>PowerPoint 프레젠테이션</vt:lpstr>
      <vt:lpstr>PowerPoint 프레젠테이션</vt:lpstr>
      <vt:lpstr>하나님의 감동으로 된 성경</vt:lpstr>
      <vt:lpstr>하나님께서 우리에게 성경을 주신 이유가 무엇이라고 생각하십니까?</vt:lpstr>
      <vt:lpstr>성경은 일반계시와 특별계시중 어느계시에 속할까요?</vt:lpstr>
      <vt:lpstr>성경이 말하는 전체적인 내용의 주제는 무엇입니까?</vt:lpstr>
      <vt:lpstr>성경의 구약과 신약은 서로 어떤 연관이 있습니까? </vt:lpstr>
      <vt:lpstr>PowerPoint 프레젠테이션</vt:lpstr>
      <vt:lpstr>성경을 어떻게 잘 읽을수있나?</vt:lpstr>
      <vt:lpstr>성경의 저자는 누구입니까?</vt:lpstr>
      <vt:lpstr>말씀이 주는 유익은?</vt:lpstr>
      <vt:lpstr>말씀의 유익을 누리기 위해 우리는 어떤 삶을 살아야 할까요?</vt:lpstr>
      <vt:lpstr>https://sum.su.or.kr:8888/bible/today</vt:lpstr>
      <vt:lpstr>하나님의 공동체 교회</vt:lpstr>
      <vt:lpstr>교회란?</vt:lpstr>
      <vt:lpstr>초대교회</vt:lpstr>
      <vt:lpstr>예수를 머리로 한 성도들</vt:lpstr>
      <vt:lpstr>내가 교회인 증거</vt:lpstr>
      <vt:lpstr>교회의 사명? 교회라면 벌어지는 일들</vt:lpstr>
      <vt:lpstr>모여 말씀을 듣고 기도하고 떡을떼며////</vt:lpstr>
      <vt:lpstr>하나님이 찾으시는 예배 </vt:lpstr>
      <vt:lpstr>가장 기억에 남는 예배는….</vt:lpstr>
      <vt:lpstr>예배의 본질적 의미는 무엇일까요?</vt:lpstr>
      <vt:lpstr>PowerPoint 프레젠테이션</vt:lpstr>
      <vt:lpstr>PowerPoint 프레젠테이션</vt:lpstr>
      <vt:lpstr>사마리아 여인에게 오신 예수님</vt:lpstr>
      <vt:lpstr>하나님이 원하시는 예배</vt:lpstr>
      <vt:lpstr>PowerPoint 프레젠테이션</vt:lpstr>
      <vt:lpstr>PowerPoint 프레젠테이션</vt:lpstr>
      <vt:lpstr>이제 다시 시작…..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윤원석[ 교수 / 알레르기면역연구소 ]</dc:creator>
  <cp:lastModifiedBy>윤원석[ 교수 / 알레르기면역연구소 ]</cp:lastModifiedBy>
  <cp:revision>2</cp:revision>
  <dcterms:created xsi:type="dcterms:W3CDTF">2020-11-06T14:25:47Z</dcterms:created>
  <dcterms:modified xsi:type="dcterms:W3CDTF">2021-08-08T04:13:44Z</dcterms:modified>
</cp:coreProperties>
</file>